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mp4" ContentType="video/mp4"/>
  <Default Extension="m4a" ContentType="audi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heme/themeOverride27.xml" ContentType="application/vnd.openxmlformats-officedocument.themeOverride+xml"/>
  <Override PartName="/ppt/theme/themeOverride28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1" r:id="rId3"/>
    <p:sldId id="256" r:id="rId5"/>
    <p:sldId id="264" r:id="rId6"/>
    <p:sldId id="286" r:id="rId7"/>
    <p:sldId id="327" r:id="rId8"/>
    <p:sldId id="284" r:id="rId9"/>
    <p:sldId id="279" r:id="rId10"/>
    <p:sldId id="275" r:id="rId11"/>
    <p:sldId id="381" r:id="rId12"/>
    <p:sldId id="350" r:id="rId13"/>
    <p:sldId id="382" r:id="rId14"/>
    <p:sldId id="308" r:id="rId15"/>
    <p:sldId id="263" r:id="rId16"/>
    <p:sldId id="273" r:id="rId17"/>
    <p:sldId id="320" r:id="rId18"/>
    <p:sldId id="321" r:id="rId19"/>
    <p:sldId id="269" r:id="rId20"/>
    <p:sldId id="368" r:id="rId21"/>
    <p:sldId id="266" r:id="rId22"/>
    <p:sldId id="325" r:id="rId23"/>
    <p:sldId id="267" r:id="rId24"/>
    <p:sldId id="283" r:id="rId25"/>
    <p:sldId id="349" r:id="rId26"/>
    <p:sldId id="281" r:id="rId27"/>
    <p:sldId id="379" r:id="rId28"/>
    <p:sldId id="328" r:id="rId29"/>
    <p:sldId id="272" r:id="rId30"/>
    <p:sldId id="351" r:id="rId31"/>
    <p:sldId id="335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1F608B"/>
    <a:srgbClr val="FFFFFF"/>
    <a:srgbClr val="00B025"/>
    <a:srgbClr val="00C62E"/>
    <a:srgbClr val="83FFA3"/>
    <a:srgbClr val="004A1A"/>
    <a:srgbClr val="00E255"/>
    <a:srgbClr val="00742E"/>
    <a:srgbClr val="DDF1C8"/>
    <a:srgbClr val="4098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510" y="96"/>
      </p:cViewPr>
      <p:guideLst>
        <p:guide orient="horz" pos="211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6" Type="http://schemas.openxmlformats.org/officeDocument/2006/relationships/tags" Target="tags/tag119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EE0F8E-0144-4D2E-BB4A-1BFE014E18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21DDD0-9BEE-4DF6-BFC5-DBA82716B4A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DDD0-9BEE-4DF6-BFC5-DBA82716B4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DDD0-9BEE-4DF6-BFC5-DBA82716B4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DDD0-9BEE-4DF6-BFC5-DBA82716B4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DDD0-9BEE-4DF6-BFC5-DBA82716B4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DDD0-9BEE-4DF6-BFC5-DBA82716B4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DDD0-9BEE-4DF6-BFC5-DBA82716B4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DDD0-9BEE-4DF6-BFC5-DBA82716B4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DDD0-9BEE-4DF6-BFC5-DBA82716B4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DDD0-9BEE-4DF6-BFC5-DBA82716B4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DDD0-9BEE-4DF6-BFC5-DBA82716B4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DDD0-9BEE-4DF6-BFC5-DBA82716B4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DDD0-9BEE-4DF6-BFC5-DBA82716B4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DDD0-9BEE-4DF6-BFC5-DBA82716B4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DDD0-9BEE-4DF6-BFC5-DBA82716B4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DDD0-9BEE-4DF6-BFC5-DBA82716B4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DDD0-9BEE-4DF6-BFC5-DBA82716B4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DDD0-9BEE-4DF6-BFC5-DBA82716B4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DDD0-9BEE-4DF6-BFC5-DBA82716B4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DDD0-9BEE-4DF6-BFC5-DBA82716B4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DDD0-9BEE-4DF6-BFC5-DBA82716B4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DDD0-9BEE-4DF6-BFC5-DBA82716B4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DDD0-9BEE-4DF6-BFC5-DBA82716B4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DDD0-9BEE-4DF6-BFC5-DBA82716B4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DDD0-9BEE-4DF6-BFC5-DBA82716B4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DDD0-9BEE-4DF6-BFC5-DBA82716B4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DDD0-9BEE-4DF6-BFC5-DBA82716B4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DDD0-9BEE-4DF6-BFC5-DBA82716B4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DDD0-9BEE-4DF6-BFC5-DBA82716B4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D587F-DF9B-4025-8A29-602EB4D2A1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115B3-AA90-441E-BF51-1FB257CEE4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D587F-DF9B-4025-8A29-602EB4D2A1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115B3-AA90-441E-BF51-1FB257CEE4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D587F-DF9B-4025-8A29-602EB4D2A1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115B3-AA90-441E-BF51-1FB257CEE4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D587F-DF9B-4025-8A29-602EB4D2A1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115B3-AA90-441E-BF51-1FB257CEE4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D587F-DF9B-4025-8A29-602EB4D2A1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115B3-AA90-441E-BF51-1FB257CEE4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D587F-DF9B-4025-8A29-602EB4D2A1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115B3-AA90-441E-BF51-1FB257CEE4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D587F-DF9B-4025-8A29-602EB4D2A1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115B3-AA90-441E-BF51-1FB257CEE4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D587F-DF9B-4025-8A29-602EB4D2A1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115B3-AA90-441E-BF51-1FB257CEE4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D587F-DF9B-4025-8A29-602EB4D2A1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115B3-AA90-441E-BF51-1FB257CEE4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D587F-DF9B-4025-8A29-602EB4D2A1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115B3-AA90-441E-BF51-1FB257CEE4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D587F-DF9B-4025-8A29-602EB4D2A1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115B3-AA90-441E-BF51-1FB257CEE4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D587F-DF9B-4025-8A29-602EB4D2A1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115B3-AA90-441E-BF51-1FB257CEE4A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themeOverride" Target="../theme/themeOverride1.xml"/><Relationship Id="rId4" Type="http://schemas.openxmlformats.org/officeDocument/2006/relationships/image" Target="../media/image1.png"/><Relationship Id="rId3" Type="http://schemas.openxmlformats.org/officeDocument/2006/relationships/tags" Target="../tags/tag1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7.xml"/><Relationship Id="rId6" Type="http://schemas.openxmlformats.org/officeDocument/2006/relationships/themeOverride" Target="../theme/themeOverride10.xml"/><Relationship Id="rId5" Type="http://schemas.openxmlformats.org/officeDocument/2006/relationships/image" Target="../media/image6.png"/><Relationship Id="rId4" Type="http://schemas.openxmlformats.org/officeDocument/2006/relationships/tags" Target="../tags/tag69.xml"/><Relationship Id="rId3" Type="http://schemas.microsoft.com/office/2007/relationships/media" Target="../media/media3.mp4"/><Relationship Id="rId2" Type="http://schemas.openxmlformats.org/officeDocument/2006/relationships/video" Target="../media/media3.mp4"/><Relationship Id="rId1" Type="http://schemas.openxmlformats.org/officeDocument/2006/relationships/tags" Target="../tags/tag68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11.xml"/><Relationship Id="rId1" Type="http://schemas.openxmlformats.org/officeDocument/2006/relationships/tags" Target="../tags/tag70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7.xml"/><Relationship Id="rId5" Type="http://schemas.openxmlformats.org/officeDocument/2006/relationships/themeOverride" Target="../theme/themeOverride12.xml"/><Relationship Id="rId4" Type="http://schemas.openxmlformats.org/officeDocument/2006/relationships/tags" Target="../tags/tag73.xml"/><Relationship Id="rId3" Type="http://schemas.openxmlformats.org/officeDocument/2006/relationships/image" Target="../media/image7.png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hemeOverride" Target="../theme/themeOverride13.xml"/><Relationship Id="rId7" Type="http://schemas.openxmlformats.org/officeDocument/2006/relationships/tags" Target="../tags/tag78.xml"/><Relationship Id="rId6" Type="http://schemas.openxmlformats.org/officeDocument/2006/relationships/image" Target="../media/image8.jpeg"/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0" Type="http://schemas.openxmlformats.org/officeDocument/2006/relationships/notesSlide" Target="../notesSlides/notesSlide13.xm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14.xml"/><Relationship Id="rId1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5.xml"/><Relationship Id="rId8" Type="http://schemas.openxmlformats.org/officeDocument/2006/relationships/slideLayout" Target="../slideLayouts/slideLayout7.xml"/><Relationship Id="rId7" Type="http://schemas.openxmlformats.org/officeDocument/2006/relationships/themeOverride" Target="../theme/themeOverride15.xml"/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7.xml"/><Relationship Id="rId5" Type="http://schemas.openxmlformats.org/officeDocument/2006/relationships/themeOverride" Target="../theme/themeOverride16.xml"/><Relationship Id="rId4" Type="http://schemas.openxmlformats.org/officeDocument/2006/relationships/tags" Target="../tags/tag81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89.xml"/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7" Type="http://schemas.openxmlformats.org/officeDocument/2006/relationships/notesSlide" Target="../notesSlides/notesSlide17.xml"/><Relationship Id="rId26" Type="http://schemas.openxmlformats.org/officeDocument/2006/relationships/slideLayout" Target="../slideLayouts/slideLayout7.xml"/><Relationship Id="rId25" Type="http://schemas.openxmlformats.org/officeDocument/2006/relationships/themeOverride" Target="../theme/themeOverride17.xml"/><Relationship Id="rId24" Type="http://schemas.openxmlformats.org/officeDocument/2006/relationships/tags" Target="../tags/tag97.xml"/><Relationship Id="rId23" Type="http://schemas.openxmlformats.org/officeDocument/2006/relationships/tags" Target="../tags/tag96.xml"/><Relationship Id="rId22" Type="http://schemas.openxmlformats.org/officeDocument/2006/relationships/tags" Target="../tags/tag95.xml"/><Relationship Id="rId21" Type="http://schemas.openxmlformats.org/officeDocument/2006/relationships/tags" Target="../tags/tag94.xml"/><Relationship Id="rId20" Type="http://schemas.microsoft.com/office/2007/relationships/media" Target="../media/media6.m4a"/><Relationship Id="rId2" Type="http://schemas.openxmlformats.org/officeDocument/2006/relationships/image" Target="../media/image17.png"/><Relationship Id="rId19" Type="http://schemas.openxmlformats.org/officeDocument/2006/relationships/audio" Target="../media/media6.m4a"/><Relationship Id="rId18" Type="http://schemas.openxmlformats.org/officeDocument/2006/relationships/tags" Target="../tags/tag93.xml"/><Relationship Id="rId17" Type="http://schemas.openxmlformats.org/officeDocument/2006/relationships/tags" Target="../tags/tag92.xml"/><Relationship Id="rId16" Type="http://schemas.openxmlformats.org/officeDocument/2006/relationships/tags" Target="../tags/tag91.xml"/><Relationship Id="rId15" Type="http://schemas.microsoft.com/office/2007/relationships/media" Target="../media/media5.m4a"/><Relationship Id="rId14" Type="http://schemas.openxmlformats.org/officeDocument/2006/relationships/audio" Target="../media/media5.m4a"/><Relationship Id="rId13" Type="http://schemas.openxmlformats.org/officeDocument/2006/relationships/image" Target="../media/image18.png"/><Relationship Id="rId12" Type="http://schemas.openxmlformats.org/officeDocument/2006/relationships/tags" Target="../tags/tag90.xml"/><Relationship Id="rId11" Type="http://schemas.microsoft.com/office/2007/relationships/media" Target="../media/media4.m4a"/><Relationship Id="rId10" Type="http://schemas.openxmlformats.org/officeDocument/2006/relationships/audio" Target="../media/media4.m4a"/><Relationship Id="rId1" Type="http://schemas.openxmlformats.org/officeDocument/2006/relationships/tags" Target="../tags/tag82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hemeOverride" Target="../theme/themeOverride18.xml"/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0" Type="http://schemas.openxmlformats.org/officeDocument/2006/relationships/notesSlide" Target="../notesSlides/notesSlide18.xml"/><Relationship Id="rId1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19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7" Type="http://schemas.openxmlformats.org/officeDocument/2006/relationships/slideLayout" Target="../slideLayouts/slideLayout7.xml"/><Relationship Id="rId6" Type="http://schemas.openxmlformats.org/officeDocument/2006/relationships/themeOverride" Target="../theme/themeOverride20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tags" Target="../tags/tag105.xml"/><Relationship Id="rId1" Type="http://schemas.openxmlformats.org/officeDocument/2006/relationships/tags" Target="../tags/tag104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21.xml"/><Relationship Id="rId3" Type="http://schemas.openxmlformats.org/officeDocument/2006/relationships/tags" Target="../tags/tag106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22.xml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1.png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image" Target="../media/image30.png"/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image" Target="../media/image27.e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6.xml"/><Relationship Id="rId7" Type="http://schemas.openxmlformats.org/officeDocument/2006/relationships/slideLayout" Target="../slideLayouts/slideLayout7.xml"/><Relationship Id="rId6" Type="http://schemas.openxmlformats.org/officeDocument/2006/relationships/themeOverride" Target="../theme/themeOverride26.xml"/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tags" Target="../tags/tag109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27.xml"/><Relationship Id="rId2" Type="http://schemas.openxmlformats.org/officeDocument/2006/relationships/tags" Target="../tags/tag115.xml"/><Relationship Id="rId1" Type="http://schemas.openxmlformats.org/officeDocument/2006/relationships/tags" Target="../tags/tag114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28.xml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4" Type="http://schemas.openxmlformats.org/officeDocument/2006/relationships/notesSlide" Target="../notesSlides/notesSlide3.xml"/><Relationship Id="rId43" Type="http://schemas.openxmlformats.org/officeDocument/2006/relationships/slideLayout" Target="../slideLayouts/slideLayout7.xml"/><Relationship Id="rId42" Type="http://schemas.openxmlformats.org/officeDocument/2006/relationships/themeOverride" Target="../theme/themeOverride3.xml"/><Relationship Id="rId41" Type="http://schemas.openxmlformats.org/officeDocument/2006/relationships/tags" Target="../tags/tag41.xml"/><Relationship Id="rId40" Type="http://schemas.openxmlformats.org/officeDocument/2006/relationships/tags" Target="../tags/tag40.xml"/><Relationship Id="rId4" Type="http://schemas.openxmlformats.org/officeDocument/2006/relationships/tags" Target="../tags/tag4.xml"/><Relationship Id="rId39" Type="http://schemas.openxmlformats.org/officeDocument/2006/relationships/tags" Target="../tags/tag39.xml"/><Relationship Id="rId38" Type="http://schemas.openxmlformats.org/officeDocument/2006/relationships/tags" Target="../tags/tag38.xml"/><Relationship Id="rId37" Type="http://schemas.openxmlformats.org/officeDocument/2006/relationships/tags" Target="../tags/tag37.xml"/><Relationship Id="rId36" Type="http://schemas.openxmlformats.org/officeDocument/2006/relationships/tags" Target="../tags/tag36.xml"/><Relationship Id="rId35" Type="http://schemas.openxmlformats.org/officeDocument/2006/relationships/tags" Target="../tags/tag35.xml"/><Relationship Id="rId34" Type="http://schemas.openxmlformats.org/officeDocument/2006/relationships/tags" Target="../tags/tag34.xml"/><Relationship Id="rId33" Type="http://schemas.openxmlformats.org/officeDocument/2006/relationships/tags" Target="../tags/tag33.xml"/><Relationship Id="rId32" Type="http://schemas.openxmlformats.org/officeDocument/2006/relationships/tags" Target="../tags/tag32.xml"/><Relationship Id="rId31" Type="http://schemas.openxmlformats.org/officeDocument/2006/relationships/tags" Target="../tags/tag31.xml"/><Relationship Id="rId30" Type="http://schemas.openxmlformats.org/officeDocument/2006/relationships/tags" Target="../tags/tag30.xml"/><Relationship Id="rId3" Type="http://schemas.openxmlformats.org/officeDocument/2006/relationships/tags" Target="../tags/tag3.xml"/><Relationship Id="rId29" Type="http://schemas.openxmlformats.org/officeDocument/2006/relationships/tags" Target="../tags/tag29.xml"/><Relationship Id="rId28" Type="http://schemas.openxmlformats.org/officeDocument/2006/relationships/tags" Target="../tags/tag28.xml"/><Relationship Id="rId27" Type="http://schemas.openxmlformats.org/officeDocument/2006/relationships/tags" Target="../tags/tag27.xml"/><Relationship Id="rId26" Type="http://schemas.openxmlformats.org/officeDocument/2006/relationships/tags" Target="../tags/tag26.xml"/><Relationship Id="rId25" Type="http://schemas.openxmlformats.org/officeDocument/2006/relationships/tags" Target="../tags/tag25.xml"/><Relationship Id="rId24" Type="http://schemas.openxmlformats.org/officeDocument/2006/relationships/tags" Target="../tags/tag24.xml"/><Relationship Id="rId23" Type="http://schemas.openxmlformats.org/officeDocument/2006/relationships/tags" Target="../tags/tag23.xml"/><Relationship Id="rId22" Type="http://schemas.openxmlformats.org/officeDocument/2006/relationships/tags" Target="../tags/tag22.xml"/><Relationship Id="rId21" Type="http://schemas.openxmlformats.org/officeDocument/2006/relationships/tags" Target="../tags/tag21.xml"/><Relationship Id="rId20" Type="http://schemas.openxmlformats.org/officeDocument/2006/relationships/tags" Target="../tags/tag20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hemeOverride" Target="../theme/themeOverride4.xml"/><Relationship Id="rId8" Type="http://schemas.openxmlformats.org/officeDocument/2006/relationships/tags" Target="../tags/tag47.xml"/><Relationship Id="rId7" Type="http://schemas.openxmlformats.org/officeDocument/2006/relationships/image" Target="../media/image3.jpeg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1" Type="http://schemas.openxmlformats.org/officeDocument/2006/relationships/notesSlide" Target="../notesSlides/notesSlide4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7.xml"/><Relationship Id="rId5" Type="http://schemas.openxmlformats.org/officeDocument/2006/relationships/themeOverride" Target="../theme/themeOverride5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hemeOverride" Target="../theme/themeOverride6.xml"/><Relationship Id="rId8" Type="http://schemas.openxmlformats.org/officeDocument/2006/relationships/tags" Target="../tags/tag57.xml"/><Relationship Id="rId7" Type="http://schemas.openxmlformats.org/officeDocument/2006/relationships/image" Target="../media/image4.jpeg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1" Type="http://schemas.openxmlformats.org/officeDocument/2006/relationships/notesSlide" Target="../notesSlides/notesSlide6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hemeOverride" Target="../theme/themeOverride7.xml"/><Relationship Id="rId8" Type="http://schemas.openxmlformats.org/officeDocument/2006/relationships/tags" Target="../tags/tag64.xml"/><Relationship Id="rId7" Type="http://schemas.openxmlformats.org/officeDocument/2006/relationships/tags" Target="../tags/tag63.xml"/><Relationship Id="rId6" Type="http://schemas.openxmlformats.org/officeDocument/2006/relationships/image" Target="../media/image4.jpeg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1" Type="http://schemas.openxmlformats.org/officeDocument/2006/relationships/notesSlide" Target="../notesSlides/notesSlide7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58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8.xml"/><Relationship Id="rId1" Type="http://schemas.openxmlformats.org/officeDocument/2006/relationships/tags" Target="../tags/tag6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7.xml"/><Relationship Id="rId6" Type="http://schemas.openxmlformats.org/officeDocument/2006/relationships/themeOverride" Target="../theme/themeOverride9.xml"/><Relationship Id="rId5" Type="http://schemas.openxmlformats.org/officeDocument/2006/relationships/image" Target="../media/image5.png"/><Relationship Id="rId4" Type="http://schemas.openxmlformats.org/officeDocument/2006/relationships/tags" Target="../tags/tag67.xml"/><Relationship Id="rId3" Type="http://schemas.microsoft.com/office/2007/relationships/media" Target="../media/media2.mp4"/><Relationship Id="rId2" Type="http://schemas.openxmlformats.org/officeDocument/2006/relationships/video" Target="../media/media2.mp4"/><Relationship Id="rId1" Type="http://schemas.openxmlformats.org/officeDocument/2006/relationships/tags" Target="../tags/tag6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常州与世界的绿色相遇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45465" y="248920"/>
            <a:ext cx="11231245" cy="63461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048510" y="248920"/>
            <a:ext cx="72009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常州万亿之城与世界共享绿色机遇</a:t>
            </a:r>
            <a:endParaRPr lang="zh-CN" altLang="en-US" sz="36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25425" y="92710"/>
          <a:ext cx="11741150" cy="6521450"/>
        </p:xfrm>
        <a:graphic>
          <a:graphicData uri="http://schemas.openxmlformats.org/drawingml/2006/table">
            <a:tbl>
              <a:tblPr/>
              <a:tblGrid>
                <a:gridCol w="749300"/>
                <a:gridCol w="836295"/>
                <a:gridCol w="5993130"/>
                <a:gridCol w="4162425"/>
              </a:tblGrid>
              <a:tr h="546735">
                <a:tc gridSpan="4"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经济全球化是一把双刃剑</a:t>
                      </a:r>
                      <a:endParaRPr lang="zh-CN" sz="2400" b="1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 hMerge="1">
                  <a:tcP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17830">
                <a:tc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影响</a:t>
                      </a:r>
                      <a:endParaRPr lang="zh-CN" sz="20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维度</a:t>
                      </a:r>
                      <a:endParaRPr lang="zh-CN" sz="20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消费者（各国人民）</a:t>
                      </a:r>
                      <a:endParaRPr lang="zh-CN" sz="20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 rowSpan="6"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20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</a:tr>
              <a:tr h="1109345">
                <a:tc rowSpan="2"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黑体" panose="02010609060101010101" charset="-122"/>
                          <a:ea typeface="黑体" panose="02010609060101010101" charset="-122"/>
                        </a:rPr>
                        <a:t>利</a:t>
                      </a:r>
                      <a:endParaRPr lang="zh-CN" sz="4000" b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生产</a:t>
                      </a:r>
                      <a:endParaRPr lang="zh-CN" sz="2000" b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 rowSpan="2">
                  <a:txBody>
                    <a:bodyPr/>
                    <a:p>
                      <a:pPr marL="0" indent="266700" algn="just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2400" b="1" u="sng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 vMerge="1"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</a:tr>
              <a:tr h="1422400"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贸易</a:t>
                      </a:r>
                      <a:endParaRPr lang="zh-CN" sz="2000" b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84505">
                <a:tc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000" b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000" b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>
                  <a:txBody>
                    <a:bodyPr/>
                    <a:p>
                      <a:pPr marL="0" indent="266700" algn="just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400" b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 vMerge="1"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</a:tr>
              <a:tr h="981710">
                <a:tc rowSpan="2"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黑体" panose="02010609060101010101" charset="-122"/>
                          <a:ea typeface="黑体" panose="02010609060101010101" charset="-122"/>
                        </a:rPr>
                        <a:t>弊</a:t>
                      </a:r>
                      <a:endParaRPr lang="zh-CN" sz="4400" b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生产</a:t>
                      </a:r>
                      <a:endParaRPr lang="zh-CN" sz="2000" b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 rowSpan="2">
                  <a:txBody>
                    <a:bodyPr/>
                    <a:p>
                      <a:pPr marL="0" indent="266700" algn="just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2400" b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 vMerge="1"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</a:tr>
              <a:tr h="1558925"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贸易</a:t>
                      </a:r>
                      <a:endParaRPr lang="zh-CN" sz="2000" b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816100" y="1012825"/>
            <a:ext cx="6030595" cy="26333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266700" algn="ju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购买物美价廉、品种丰富的</a:t>
            </a:r>
            <a:r>
              <a:rPr 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国际商品，满足多元化需求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sz="28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266700" algn="ju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激发国货企业创新，提升产品质量，提高市场竞争力。</a:t>
            </a:r>
            <a:endParaRPr lang="zh-CN" sz="28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266700" algn="ju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不断增加各国人民的经济、人文等</a:t>
            </a:r>
            <a:r>
              <a:rPr 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沟通了解，</a:t>
            </a:r>
            <a:r>
              <a:rPr lang="zh-CN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助力构建</a:t>
            </a:r>
            <a:r>
              <a:rPr 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人类命运共同体。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16100" y="4208145"/>
            <a:ext cx="5932805" cy="1297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sym typeface="+mn-ea"/>
              </a:rPr>
              <a:t>若一味购买</a:t>
            </a:r>
            <a:r>
              <a:rPr lang="zh-CN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sym typeface="+mn-ea"/>
              </a:rPr>
              <a:t>外国商品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，未支持国货，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弱化了</a:t>
            </a:r>
            <a:r>
              <a:rPr 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爱国信念，</a:t>
            </a:r>
            <a:r>
              <a:rPr lang="zh-CN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也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不利于</a:t>
            </a:r>
            <a:r>
              <a:rPr 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本国企业的长期发展</a:t>
            </a:r>
            <a:r>
              <a:rPr lang="zh-CN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sz="28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76980" y="3562985"/>
            <a:ext cx="12534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</a:rPr>
              <a:t>大于</a:t>
            </a:r>
            <a:endParaRPr lang="zh-CN" altLang="en-US" sz="3200" b="1">
              <a:solidFill>
                <a:srgbClr val="C00000"/>
              </a:solidFill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74850" y="5506085"/>
            <a:ext cx="562800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sym typeface="+mn-ea"/>
              </a:rPr>
              <a:t>若</a:t>
            </a:r>
            <a:r>
              <a:rPr lang="zh-CN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sym typeface="+mn-ea"/>
              </a:rPr>
              <a:t>在</a:t>
            </a:r>
            <a:r>
              <a:rPr lang="zh-CN" sz="2800">
                <a:solidFill>
                  <a:srgbClr val="FF0000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sym typeface="+mn-ea"/>
              </a:rPr>
              <a:t>粮食等关键领域</a:t>
            </a:r>
            <a:r>
              <a:rPr lang="zh-CN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sym typeface="+mn-ea"/>
              </a:rPr>
              <a:t>依赖进口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，会影响到</a:t>
            </a:r>
            <a:r>
              <a:rPr 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国家安全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11" name="粮食安全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955280" y="803910"/>
            <a:ext cx="3943985" cy="559752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846695" y="803910"/>
            <a:ext cx="385762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如果我国粮食依赖贸易全球化，全部来自于国外进口，会怎么样？</a:t>
            </a:r>
            <a:endParaRPr lang="zh-CN" alt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43" fill="hold" display="1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  <p:bldLst>
      <p:bldP spid="12" grpId="0"/>
      <p:bldP spid="6" grpId="0"/>
      <p:bldP spid="7" grpId="0"/>
      <p:bldP spid="3" grpId="0"/>
      <p:bldP spid="15" grpId="0"/>
      <p:bldP spid="1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25425" y="125730"/>
          <a:ext cx="11741150" cy="6631305"/>
        </p:xfrm>
        <a:graphic>
          <a:graphicData uri="http://schemas.openxmlformats.org/drawingml/2006/table">
            <a:tbl>
              <a:tblPr/>
              <a:tblGrid>
                <a:gridCol w="1155065"/>
                <a:gridCol w="689610"/>
                <a:gridCol w="3691890"/>
                <a:gridCol w="3008630"/>
                <a:gridCol w="3195955"/>
              </a:tblGrid>
              <a:tr h="564515">
                <a:tc gridSpan="5"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经济全球化是一把双刃剑</a:t>
                      </a:r>
                      <a:endParaRPr lang="zh-CN" sz="2400" b="1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 hMerge="1">
                  <a:tcP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31165">
                <a:tc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影响</a:t>
                      </a:r>
                      <a:endParaRPr lang="zh-CN" sz="20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维度</a:t>
                      </a:r>
                      <a:endParaRPr lang="zh-CN" sz="20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生产者（各国企业）</a:t>
                      </a:r>
                      <a:endParaRPr lang="zh-CN" sz="20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消费者（各国人民）</a:t>
                      </a:r>
                      <a:endParaRPr lang="zh-CN" sz="20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国家（世界发展）</a:t>
                      </a:r>
                      <a:endParaRPr lang="zh-CN" sz="20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</a:tr>
              <a:tr h="1144270">
                <a:tc rowSpan="2"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黑体" panose="02010609060101010101" charset="-122"/>
                          <a:ea typeface="黑体" panose="02010609060101010101" charset="-122"/>
                        </a:rPr>
                        <a:t>利</a:t>
                      </a:r>
                      <a:endParaRPr lang="zh-CN" sz="4000" b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生产</a:t>
                      </a:r>
                      <a:endParaRPr lang="zh-CN" sz="2000" b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 rowSpan="2">
                  <a:txBody>
                    <a:bodyPr/>
                    <a:p>
                      <a:pPr marL="0" indent="266700" algn="just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24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 rowSpan="2">
                  <a:txBody>
                    <a:bodyPr/>
                    <a:p>
                      <a:pPr marL="0" indent="266700" algn="just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2400" b="1" u="sng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 rowSpan="2">
                  <a:txBody>
                    <a:bodyPr/>
                    <a:p>
                      <a:pPr marL="0" indent="266700" algn="just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24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</a:tr>
              <a:tr h="1468120"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贸易</a:t>
                      </a:r>
                      <a:endParaRPr lang="zh-CN" sz="2000" b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01955">
                <a:tc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000" b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000" b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>
                  <a:txBody>
                    <a:bodyPr/>
                    <a:p>
                      <a:pPr marL="0" indent="266700" algn="just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400" b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>
                  <a:txBody>
                    <a:bodyPr/>
                    <a:p>
                      <a:pPr marL="0" indent="266700" algn="just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400" b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>
                  <a:txBody>
                    <a:bodyPr/>
                    <a:p>
                      <a:pPr marL="0" indent="266700" algn="just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4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</a:tr>
              <a:tr h="1012825">
                <a:tc rowSpan="2"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黑体" panose="02010609060101010101" charset="-122"/>
                          <a:ea typeface="黑体" panose="02010609060101010101" charset="-122"/>
                        </a:rPr>
                        <a:t>弊</a:t>
                      </a:r>
                      <a:endParaRPr lang="zh-CN" sz="4400" b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生产</a:t>
                      </a:r>
                      <a:endParaRPr lang="zh-CN" sz="2000" b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 rowSpan="2">
                  <a:txBody>
                    <a:bodyPr/>
                    <a:p>
                      <a:pPr marL="0" indent="266700" algn="just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2400" b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 rowSpan="2">
                  <a:txBody>
                    <a:bodyPr/>
                    <a:p>
                      <a:pPr marL="0" indent="266700" algn="just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2400" b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 rowSpan="2">
                  <a:txBody>
                    <a:bodyPr/>
                    <a:p>
                      <a:pPr marL="0" indent="266700" algn="just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24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</a:tr>
              <a:tr h="1608455"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贸易</a:t>
                      </a:r>
                      <a:endParaRPr lang="zh-CN" sz="2000" b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049145" y="1212850"/>
            <a:ext cx="367855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6700" algn="ju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发挥各自优势，</a:t>
            </a:r>
            <a:r>
              <a:rPr 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提高产品质量，降低成本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，参与国际竞争。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 </a:t>
            </a:r>
            <a:endParaRPr lang="zh-CN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266700" algn="ju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商品</a:t>
            </a:r>
            <a:r>
              <a:rPr 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销外世界各地，</a:t>
            </a:r>
            <a:r>
              <a:rPr 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拓宽广大的</a:t>
            </a:r>
            <a:r>
              <a:rPr 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海外市场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，极大</a:t>
            </a:r>
            <a:r>
              <a:rPr 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提高</a:t>
            </a:r>
            <a:r>
              <a:rPr 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利润收益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49145" y="4157980"/>
            <a:ext cx="374586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6700" algn="ju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400">
                <a:solidFill>
                  <a:schemeClr val="tx1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sym typeface="+mn-ea"/>
              </a:rPr>
              <a:t>若过度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  <a:sym typeface="+mn-ea"/>
              </a:rPr>
              <a:t>依赖生产全球化，企业易失去</a:t>
            </a:r>
            <a:r>
              <a:rPr 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风险意识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  <a:sym typeface="+mn-ea"/>
              </a:rPr>
              <a:t>，缺乏</a:t>
            </a:r>
            <a:r>
              <a:rPr 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自主创新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  <a:sym typeface="+mn-ea"/>
              </a:rPr>
              <a:t>，关键技术受制于人，</a:t>
            </a:r>
            <a:r>
              <a:rPr 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降低产品质量。</a:t>
            </a:r>
            <a:endParaRPr lang="zh-CN" sz="24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266700" algn="ju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4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sym typeface="+mn-ea"/>
              </a:rPr>
              <a:t>可能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  <a:sym typeface="+mn-ea"/>
              </a:rPr>
              <a:t>面临他国贸易制裁，加征关税，影响</a:t>
            </a:r>
            <a:r>
              <a:rPr 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外贸出口，减少收益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95010" y="1212850"/>
            <a:ext cx="3010535" cy="23069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266700" algn="ju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购买物美价廉、品种丰富的</a:t>
            </a:r>
            <a:r>
              <a:rPr 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国际商品，满足多元化需求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sz="24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266700" algn="ju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400">
                <a:latin typeface="黑体" panose="02010609060101010101" charset="-122"/>
                <a:ea typeface="黑体" panose="02010609060101010101" charset="-122"/>
                <a:sym typeface="+mn-ea"/>
              </a:rPr>
              <a:t>增进与世界人民</a:t>
            </a:r>
            <a:r>
              <a:rPr 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了解沟通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  <a:sym typeface="+mn-ea"/>
              </a:rPr>
              <a:t>；拥有跨国企业就业机会。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27700" y="4166870"/>
            <a:ext cx="301053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sym typeface="+mn-ea"/>
              </a:rPr>
              <a:t>若一味购买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  <a:sym typeface="+mn-ea"/>
              </a:rPr>
              <a:t>外国商品，未支持国货，不利于</a:t>
            </a:r>
            <a:r>
              <a:rPr 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本国企业的长期发展，</a:t>
            </a:r>
            <a:r>
              <a:rPr 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弱化了爱国信念。</a:t>
            </a:r>
            <a:endParaRPr lang="zh-CN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甚至在特定领域可能</a:t>
            </a:r>
            <a:r>
              <a:rPr 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影响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  <a:sym typeface="+mn-ea"/>
              </a:rPr>
              <a:t>到</a:t>
            </a:r>
            <a:r>
              <a:rPr 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国家安全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22995" y="1033145"/>
            <a:ext cx="331533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6700" algn="ju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促进商品、资本和劳动力在</a:t>
            </a:r>
            <a:r>
              <a:rPr lang="zh-CN" altLang="en-US" sz="240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sz="240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全球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流动，有利于在世界范围内</a:t>
            </a:r>
            <a:r>
              <a:rPr lang="zh-CN" altLang="en-US" sz="240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sz="240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配置资源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，促进</a:t>
            </a:r>
            <a:r>
              <a:rPr lang="zh-CN" sz="240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资源利用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更加合理有效。</a:t>
            </a:r>
            <a:endParaRPr lang="en-US" altLang="zh-CN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266700" algn="ju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各国</a:t>
            </a:r>
            <a:r>
              <a:rPr 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经济</a:t>
            </a:r>
            <a:r>
              <a:rPr lang="zh-CN" sz="2400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相互联系、相互依赖</a:t>
            </a:r>
            <a:r>
              <a:rPr 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程度不断加深。</a:t>
            </a:r>
            <a:endParaRPr lang="en-US" altLang="zh-CN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802370" y="4403090"/>
            <a:ext cx="316420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经济全球化</a:t>
            </a:r>
            <a:r>
              <a:rPr 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使风险和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危机</a:t>
            </a:r>
            <a:r>
              <a:rPr 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也跨国界传递。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47695" y="3644900"/>
            <a:ext cx="1100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tx1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</a:rPr>
              <a:t>大于</a:t>
            </a:r>
            <a:endParaRPr lang="zh-CN" altLang="en-US" sz="2800" b="1">
              <a:solidFill>
                <a:schemeClr val="tx1"/>
              </a:solidFill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41795" y="3644900"/>
            <a:ext cx="10902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tx1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</a:rPr>
              <a:t>大于</a:t>
            </a:r>
            <a:endParaRPr lang="zh-CN" altLang="en-US" sz="2800" b="1">
              <a:solidFill>
                <a:schemeClr val="tx1"/>
              </a:solidFill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835515" y="3644900"/>
            <a:ext cx="10902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tx1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</a:rPr>
              <a:t>大于</a:t>
            </a:r>
            <a:endParaRPr lang="zh-CN" altLang="en-US" sz="2800" b="1">
              <a:solidFill>
                <a:schemeClr val="tx1"/>
              </a:solidFill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1150" y="3644900"/>
            <a:ext cx="15322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</a:rPr>
              <a:t>大于</a:t>
            </a:r>
            <a:endParaRPr lang="zh-CN" altLang="en-US" sz="3600" b="1">
              <a:solidFill>
                <a:srgbClr val="FF0000"/>
              </a:solidFill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325120"/>
            <a:ext cx="3586480" cy="589280"/>
            <a:chOff x="0" y="416560"/>
            <a:chExt cx="3586480" cy="589280"/>
          </a:xfrm>
        </p:grpSpPr>
        <p:sp>
          <p:nvSpPr>
            <p:cNvPr id="9" name="五边形 8"/>
            <p:cNvSpPr/>
            <p:nvPr/>
          </p:nvSpPr>
          <p:spPr>
            <a:xfrm>
              <a:off x="0" y="416560"/>
              <a:ext cx="2997200" cy="589280"/>
            </a:xfrm>
            <a:prstGeom prst="homePlat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pc="600" dirty="0">
                  <a:cs typeface="+mn-ea"/>
                  <a:sym typeface="+mn-lt"/>
                </a:rPr>
                <a:t>经济全球化</a:t>
              </a:r>
              <a:endParaRPr lang="zh-CN" altLang="en-US" sz="2400" spc="600" dirty="0">
                <a:cs typeface="+mn-ea"/>
                <a:sym typeface="+mn-lt"/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2997200" y="416560"/>
              <a:ext cx="589280" cy="589280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PA_448b2e50-ede2-4ea2-a45b-d347747b11d2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9991" y="2681605"/>
            <a:ext cx="11561818" cy="3382173"/>
            <a:chOff x="1307468" y="2022947"/>
            <a:chExt cx="9613068" cy="2812106"/>
          </a:xfrm>
        </p:grpSpPr>
        <p:grpSp>
          <p:nvGrpSpPr>
            <p:cNvPr id="6" name="组合 5"/>
            <p:cNvGrpSpPr/>
            <p:nvPr/>
          </p:nvGrpSpPr>
          <p:grpSpPr>
            <a:xfrm>
              <a:off x="4694915" y="2022947"/>
              <a:ext cx="2802170" cy="2812106"/>
              <a:chOff x="281269" y="2420888"/>
              <a:chExt cx="2802170" cy="2812106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281269" y="2420888"/>
                <a:ext cx="2802170" cy="281210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408642" y="2548711"/>
                <a:ext cx="2547427" cy="255646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542929" y="2674801"/>
                <a:ext cx="1094041" cy="1094041"/>
              </a:xfrm>
              <a:prstGeom prst="rect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  <a:effectLst>
                <a:outerShdw blurRad="63500" dist="12700" dir="2700000" algn="tl" rotWithShape="0">
                  <a:schemeClr val="accent3">
                    <a:alpha val="2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823239" y="2969787"/>
                <a:ext cx="545846" cy="509639"/>
                <a:chOff x="-198935" y="-26229"/>
                <a:chExt cx="1940927" cy="1812166"/>
              </a:xfrm>
              <a:solidFill>
                <a:schemeClr val="bg1"/>
              </a:solidFill>
            </p:grpSpPr>
            <p:sp>
              <p:nvSpPr>
                <p:cNvPr id="50" name="任意多边形: 形状 86"/>
                <p:cNvSpPr/>
                <p:nvPr/>
              </p:nvSpPr>
              <p:spPr bwMode="auto">
                <a:xfrm>
                  <a:off x="-198935" y="-26229"/>
                  <a:ext cx="1940927" cy="1786006"/>
                </a:xfrm>
                <a:custGeom>
                  <a:avLst/>
                  <a:gdLst>
                    <a:gd name="connsiteX0" fmla="*/ 109769 w 338138"/>
                    <a:gd name="connsiteY0" fmla="*/ 93663 h 311150"/>
                    <a:gd name="connsiteX1" fmla="*/ 66326 w 338138"/>
                    <a:gd name="connsiteY1" fmla="*/ 122847 h 311150"/>
                    <a:gd name="connsiteX2" fmla="*/ 53161 w 338138"/>
                    <a:gd name="connsiteY2" fmla="*/ 120194 h 311150"/>
                    <a:gd name="connsiteX3" fmla="*/ 51845 w 338138"/>
                    <a:gd name="connsiteY3" fmla="*/ 121521 h 311150"/>
                    <a:gd name="connsiteX4" fmla="*/ 50528 w 338138"/>
                    <a:gd name="connsiteY4" fmla="*/ 132133 h 311150"/>
                    <a:gd name="connsiteX5" fmla="*/ 58427 w 338138"/>
                    <a:gd name="connsiteY5" fmla="*/ 141419 h 311150"/>
                    <a:gd name="connsiteX6" fmla="*/ 62377 w 338138"/>
                    <a:gd name="connsiteY6" fmla="*/ 145399 h 311150"/>
                    <a:gd name="connsiteX7" fmla="*/ 103187 w 338138"/>
                    <a:gd name="connsiteY7" fmla="*/ 190501 h 311150"/>
                    <a:gd name="connsiteX8" fmla="*/ 143997 w 338138"/>
                    <a:gd name="connsiteY8" fmla="*/ 145399 h 311150"/>
                    <a:gd name="connsiteX9" fmla="*/ 147947 w 338138"/>
                    <a:gd name="connsiteY9" fmla="*/ 141419 h 311150"/>
                    <a:gd name="connsiteX10" fmla="*/ 155845 w 338138"/>
                    <a:gd name="connsiteY10" fmla="*/ 132133 h 311150"/>
                    <a:gd name="connsiteX11" fmla="*/ 154529 w 338138"/>
                    <a:gd name="connsiteY11" fmla="*/ 121521 h 311150"/>
                    <a:gd name="connsiteX12" fmla="*/ 153212 w 338138"/>
                    <a:gd name="connsiteY12" fmla="*/ 120194 h 311150"/>
                    <a:gd name="connsiteX13" fmla="*/ 151896 w 338138"/>
                    <a:gd name="connsiteY13" fmla="*/ 120194 h 311150"/>
                    <a:gd name="connsiteX14" fmla="*/ 147947 w 338138"/>
                    <a:gd name="connsiteY14" fmla="*/ 125500 h 311150"/>
                    <a:gd name="connsiteX15" fmla="*/ 143997 w 338138"/>
                    <a:gd name="connsiteY15" fmla="*/ 128153 h 311150"/>
                    <a:gd name="connsiteX16" fmla="*/ 140048 w 338138"/>
                    <a:gd name="connsiteY16" fmla="*/ 129480 h 311150"/>
                    <a:gd name="connsiteX17" fmla="*/ 136098 w 338138"/>
                    <a:gd name="connsiteY17" fmla="*/ 126827 h 311150"/>
                    <a:gd name="connsiteX18" fmla="*/ 134782 w 338138"/>
                    <a:gd name="connsiteY18" fmla="*/ 122847 h 311150"/>
                    <a:gd name="connsiteX19" fmla="*/ 122934 w 338138"/>
                    <a:gd name="connsiteY19" fmla="*/ 102949 h 311150"/>
                    <a:gd name="connsiteX20" fmla="*/ 109769 w 338138"/>
                    <a:gd name="connsiteY20" fmla="*/ 93663 h 311150"/>
                    <a:gd name="connsiteX21" fmla="*/ 269081 w 338138"/>
                    <a:gd name="connsiteY21" fmla="*/ 79375 h 311150"/>
                    <a:gd name="connsiteX22" fmla="*/ 279400 w 338138"/>
                    <a:gd name="connsiteY22" fmla="*/ 90488 h 311150"/>
                    <a:gd name="connsiteX23" fmla="*/ 269081 w 338138"/>
                    <a:gd name="connsiteY23" fmla="*/ 101601 h 311150"/>
                    <a:gd name="connsiteX24" fmla="*/ 258762 w 338138"/>
                    <a:gd name="connsiteY24" fmla="*/ 90488 h 311150"/>
                    <a:gd name="connsiteX25" fmla="*/ 269081 w 338138"/>
                    <a:gd name="connsiteY25" fmla="*/ 79375 h 311150"/>
                    <a:gd name="connsiteX26" fmla="*/ 234950 w 338138"/>
                    <a:gd name="connsiteY26" fmla="*/ 79375 h 311150"/>
                    <a:gd name="connsiteX27" fmla="*/ 246063 w 338138"/>
                    <a:gd name="connsiteY27" fmla="*/ 90488 h 311150"/>
                    <a:gd name="connsiteX28" fmla="*/ 234950 w 338138"/>
                    <a:gd name="connsiteY28" fmla="*/ 101601 h 311150"/>
                    <a:gd name="connsiteX29" fmla="*/ 223837 w 338138"/>
                    <a:gd name="connsiteY29" fmla="*/ 90488 h 311150"/>
                    <a:gd name="connsiteX30" fmla="*/ 234950 w 338138"/>
                    <a:gd name="connsiteY30" fmla="*/ 79375 h 311150"/>
                    <a:gd name="connsiteX31" fmla="*/ 199231 w 338138"/>
                    <a:gd name="connsiteY31" fmla="*/ 79375 h 311150"/>
                    <a:gd name="connsiteX32" fmla="*/ 209550 w 338138"/>
                    <a:gd name="connsiteY32" fmla="*/ 90488 h 311150"/>
                    <a:gd name="connsiteX33" fmla="*/ 199231 w 338138"/>
                    <a:gd name="connsiteY33" fmla="*/ 101601 h 311150"/>
                    <a:gd name="connsiteX34" fmla="*/ 188912 w 338138"/>
                    <a:gd name="connsiteY34" fmla="*/ 90488 h 311150"/>
                    <a:gd name="connsiteX35" fmla="*/ 199231 w 338138"/>
                    <a:gd name="connsiteY35" fmla="*/ 79375 h 311150"/>
                    <a:gd name="connsiteX36" fmla="*/ 235223 w 338138"/>
                    <a:gd name="connsiteY36" fmla="*/ 19050 h 311150"/>
                    <a:gd name="connsiteX37" fmla="*/ 152400 w 338138"/>
                    <a:gd name="connsiteY37" fmla="*/ 72796 h 311150"/>
                    <a:gd name="connsiteX38" fmla="*/ 178693 w 338138"/>
                    <a:gd name="connsiteY38" fmla="*/ 139652 h 311150"/>
                    <a:gd name="connsiteX39" fmla="*/ 178693 w 338138"/>
                    <a:gd name="connsiteY39" fmla="*/ 147518 h 311150"/>
                    <a:gd name="connsiteX40" fmla="*/ 229964 w 338138"/>
                    <a:gd name="connsiteY40" fmla="*/ 164559 h 311150"/>
                    <a:gd name="connsiteX41" fmla="*/ 237852 w 338138"/>
                    <a:gd name="connsiteY41" fmla="*/ 173736 h 311150"/>
                    <a:gd name="connsiteX42" fmla="*/ 237852 w 338138"/>
                    <a:gd name="connsiteY42" fmla="*/ 192088 h 311150"/>
                    <a:gd name="connsiteX43" fmla="*/ 269404 w 338138"/>
                    <a:gd name="connsiteY43" fmla="*/ 159316 h 311150"/>
                    <a:gd name="connsiteX44" fmla="*/ 272033 w 338138"/>
                    <a:gd name="connsiteY44" fmla="*/ 158005 h 311150"/>
                    <a:gd name="connsiteX45" fmla="*/ 320675 w 338138"/>
                    <a:gd name="connsiteY45" fmla="*/ 91149 h 311150"/>
                    <a:gd name="connsiteX46" fmla="*/ 235223 w 338138"/>
                    <a:gd name="connsiteY46" fmla="*/ 19050 h 311150"/>
                    <a:gd name="connsiteX47" fmla="*/ 235111 w 338138"/>
                    <a:gd name="connsiteY47" fmla="*/ 0 h 311150"/>
                    <a:gd name="connsiteX48" fmla="*/ 338138 w 338138"/>
                    <a:gd name="connsiteY48" fmla="*/ 90972 h 311150"/>
                    <a:gd name="connsiteX49" fmla="*/ 320967 w 338138"/>
                    <a:gd name="connsiteY49" fmla="*/ 141072 h 311150"/>
                    <a:gd name="connsiteX50" fmla="*/ 280021 w 338138"/>
                    <a:gd name="connsiteY50" fmla="*/ 172715 h 311150"/>
                    <a:gd name="connsiteX51" fmla="*/ 235111 w 338138"/>
                    <a:gd name="connsiteY51" fmla="*/ 220178 h 311150"/>
                    <a:gd name="connsiteX52" fmla="*/ 228507 w 338138"/>
                    <a:gd name="connsiteY52" fmla="*/ 222815 h 311150"/>
                    <a:gd name="connsiteX53" fmla="*/ 225865 w 338138"/>
                    <a:gd name="connsiteY53" fmla="*/ 222815 h 311150"/>
                    <a:gd name="connsiteX54" fmla="*/ 220582 w 338138"/>
                    <a:gd name="connsiteY54" fmla="*/ 214905 h 311150"/>
                    <a:gd name="connsiteX55" fmla="*/ 220582 w 338138"/>
                    <a:gd name="connsiteY55" fmla="*/ 181944 h 311150"/>
                    <a:gd name="connsiteX56" fmla="*/ 178315 w 338138"/>
                    <a:gd name="connsiteY56" fmla="*/ 167441 h 311150"/>
                    <a:gd name="connsiteX57" fmla="*/ 178315 w 338138"/>
                    <a:gd name="connsiteY57" fmla="*/ 168760 h 311150"/>
                    <a:gd name="connsiteX58" fmla="*/ 184919 w 338138"/>
                    <a:gd name="connsiteY58" fmla="*/ 191173 h 311150"/>
                    <a:gd name="connsiteX59" fmla="*/ 186240 w 338138"/>
                    <a:gd name="connsiteY59" fmla="*/ 195128 h 311150"/>
                    <a:gd name="connsiteX60" fmla="*/ 184919 w 338138"/>
                    <a:gd name="connsiteY60" fmla="*/ 200402 h 311150"/>
                    <a:gd name="connsiteX61" fmla="*/ 163785 w 338138"/>
                    <a:gd name="connsiteY61" fmla="*/ 204357 h 311150"/>
                    <a:gd name="connsiteX62" fmla="*/ 157181 w 338138"/>
                    <a:gd name="connsiteY62" fmla="*/ 204357 h 311150"/>
                    <a:gd name="connsiteX63" fmla="*/ 206053 w 338138"/>
                    <a:gd name="connsiteY63" fmla="*/ 265005 h 311150"/>
                    <a:gd name="connsiteX64" fmla="*/ 206053 w 338138"/>
                    <a:gd name="connsiteY64" fmla="*/ 305877 h 311150"/>
                    <a:gd name="connsiteX65" fmla="*/ 200769 w 338138"/>
                    <a:gd name="connsiteY65" fmla="*/ 311150 h 311150"/>
                    <a:gd name="connsiteX66" fmla="*/ 5283 w 338138"/>
                    <a:gd name="connsiteY66" fmla="*/ 311150 h 311150"/>
                    <a:gd name="connsiteX67" fmla="*/ 0 w 338138"/>
                    <a:gd name="connsiteY67" fmla="*/ 305877 h 311150"/>
                    <a:gd name="connsiteX68" fmla="*/ 0 w 338138"/>
                    <a:gd name="connsiteY68" fmla="*/ 265005 h 311150"/>
                    <a:gd name="connsiteX69" fmla="*/ 48871 w 338138"/>
                    <a:gd name="connsiteY69" fmla="*/ 204357 h 311150"/>
                    <a:gd name="connsiteX70" fmla="*/ 42267 w 338138"/>
                    <a:gd name="connsiteY70" fmla="*/ 204357 h 311150"/>
                    <a:gd name="connsiteX71" fmla="*/ 21133 w 338138"/>
                    <a:gd name="connsiteY71" fmla="*/ 200402 h 311150"/>
                    <a:gd name="connsiteX72" fmla="*/ 19813 w 338138"/>
                    <a:gd name="connsiteY72" fmla="*/ 195128 h 311150"/>
                    <a:gd name="connsiteX73" fmla="*/ 21133 w 338138"/>
                    <a:gd name="connsiteY73" fmla="*/ 191173 h 311150"/>
                    <a:gd name="connsiteX74" fmla="*/ 27738 w 338138"/>
                    <a:gd name="connsiteY74" fmla="*/ 168760 h 311150"/>
                    <a:gd name="connsiteX75" fmla="*/ 27738 w 338138"/>
                    <a:gd name="connsiteY75" fmla="*/ 139754 h 311150"/>
                    <a:gd name="connsiteX76" fmla="*/ 101705 w 338138"/>
                    <a:gd name="connsiteY76" fmla="*/ 48782 h 311150"/>
                    <a:gd name="connsiteX77" fmla="*/ 104347 w 338138"/>
                    <a:gd name="connsiteY77" fmla="*/ 48782 h 311150"/>
                    <a:gd name="connsiteX78" fmla="*/ 137368 w 338138"/>
                    <a:gd name="connsiteY78" fmla="*/ 59329 h 311150"/>
                    <a:gd name="connsiteX79" fmla="*/ 235111 w 338138"/>
                    <a:gd name="connsiteY79" fmla="*/ 0 h 31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338138" h="311150">
                      <a:moveTo>
                        <a:pt x="109769" y="93663"/>
                      </a:moveTo>
                      <a:cubicBezTo>
                        <a:pt x="107136" y="97643"/>
                        <a:pt x="91339" y="122847"/>
                        <a:pt x="66326" y="122847"/>
                      </a:cubicBezTo>
                      <a:cubicBezTo>
                        <a:pt x="61060" y="122847"/>
                        <a:pt x="57111" y="121521"/>
                        <a:pt x="53161" y="120194"/>
                      </a:cubicBezTo>
                      <a:cubicBezTo>
                        <a:pt x="51845" y="120194"/>
                        <a:pt x="51845" y="121521"/>
                        <a:pt x="51845" y="121521"/>
                      </a:cubicBezTo>
                      <a:cubicBezTo>
                        <a:pt x="49212" y="124174"/>
                        <a:pt x="49212" y="128153"/>
                        <a:pt x="50528" y="132133"/>
                      </a:cubicBezTo>
                      <a:cubicBezTo>
                        <a:pt x="51845" y="137439"/>
                        <a:pt x="55794" y="140092"/>
                        <a:pt x="58427" y="141419"/>
                      </a:cubicBezTo>
                      <a:cubicBezTo>
                        <a:pt x="59744" y="141419"/>
                        <a:pt x="62377" y="142746"/>
                        <a:pt x="62377" y="145399"/>
                      </a:cubicBezTo>
                      <a:cubicBezTo>
                        <a:pt x="68959" y="167950"/>
                        <a:pt x="84756" y="190501"/>
                        <a:pt x="103187" y="190501"/>
                      </a:cubicBezTo>
                      <a:cubicBezTo>
                        <a:pt x="121617" y="190501"/>
                        <a:pt x="137415" y="167950"/>
                        <a:pt x="143997" y="145399"/>
                      </a:cubicBezTo>
                      <a:cubicBezTo>
                        <a:pt x="143997" y="142746"/>
                        <a:pt x="146630" y="141419"/>
                        <a:pt x="147947" y="141419"/>
                      </a:cubicBezTo>
                      <a:cubicBezTo>
                        <a:pt x="150580" y="141419"/>
                        <a:pt x="154529" y="137439"/>
                        <a:pt x="155845" y="132133"/>
                      </a:cubicBezTo>
                      <a:cubicBezTo>
                        <a:pt x="157162" y="128153"/>
                        <a:pt x="157162" y="124174"/>
                        <a:pt x="154529" y="121521"/>
                      </a:cubicBezTo>
                      <a:cubicBezTo>
                        <a:pt x="154529" y="120194"/>
                        <a:pt x="153212" y="120194"/>
                        <a:pt x="153212" y="120194"/>
                      </a:cubicBezTo>
                      <a:cubicBezTo>
                        <a:pt x="153212" y="120194"/>
                        <a:pt x="153212" y="120194"/>
                        <a:pt x="151896" y="120194"/>
                      </a:cubicBezTo>
                      <a:cubicBezTo>
                        <a:pt x="150580" y="121521"/>
                        <a:pt x="149263" y="124174"/>
                        <a:pt x="147947" y="125500"/>
                      </a:cubicBezTo>
                      <a:cubicBezTo>
                        <a:pt x="146630" y="126827"/>
                        <a:pt x="145314" y="128153"/>
                        <a:pt x="143997" y="128153"/>
                      </a:cubicBezTo>
                      <a:cubicBezTo>
                        <a:pt x="142681" y="129480"/>
                        <a:pt x="141364" y="129480"/>
                        <a:pt x="140048" y="129480"/>
                      </a:cubicBezTo>
                      <a:cubicBezTo>
                        <a:pt x="138731" y="129480"/>
                        <a:pt x="137415" y="128153"/>
                        <a:pt x="136098" y="126827"/>
                      </a:cubicBezTo>
                      <a:cubicBezTo>
                        <a:pt x="136098" y="125500"/>
                        <a:pt x="136098" y="124174"/>
                        <a:pt x="134782" y="122847"/>
                      </a:cubicBezTo>
                      <a:cubicBezTo>
                        <a:pt x="133466" y="117541"/>
                        <a:pt x="130833" y="109582"/>
                        <a:pt x="122934" y="102949"/>
                      </a:cubicBezTo>
                      <a:cubicBezTo>
                        <a:pt x="120301" y="98969"/>
                        <a:pt x="115035" y="96316"/>
                        <a:pt x="109769" y="93663"/>
                      </a:cubicBezTo>
                      <a:close/>
                      <a:moveTo>
                        <a:pt x="269081" y="79375"/>
                      </a:moveTo>
                      <a:cubicBezTo>
                        <a:pt x="274780" y="79375"/>
                        <a:pt x="279400" y="84350"/>
                        <a:pt x="279400" y="90488"/>
                      </a:cubicBezTo>
                      <a:cubicBezTo>
                        <a:pt x="279400" y="96626"/>
                        <a:pt x="274780" y="101601"/>
                        <a:pt x="269081" y="101601"/>
                      </a:cubicBezTo>
                      <a:cubicBezTo>
                        <a:pt x="263382" y="101601"/>
                        <a:pt x="258762" y="96626"/>
                        <a:pt x="258762" y="90488"/>
                      </a:cubicBezTo>
                      <a:cubicBezTo>
                        <a:pt x="258762" y="84350"/>
                        <a:pt x="263382" y="79375"/>
                        <a:pt x="269081" y="79375"/>
                      </a:cubicBezTo>
                      <a:close/>
                      <a:moveTo>
                        <a:pt x="234950" y="79375"/>
                      </a:moveTo>
                      <a:cubicBezTo>
                        <a:pt x="241088" y="79375"/>
                        <a:pt x="246063" y="84350"/>
                        <a:pt x="246063" y="90488"/>
                      </a:cubicBezTo>
                      <a:cubicBezTo>
                        <a:pt x="246063" y="96626"/>
                        <a:pt x="241088" y="101601"/>
                        <a:pt x="234950" y="101601"/>
                      </a:cubicBezTo>
                      <a:cubicBezTo>
                        <a:pt x="228812" y="101601"/>
                        <a:pt x="223837" y="96626"/>
                        <a:pt x="223837" y="90488"/>
                      </a:cubicBezTo>
                      <a:cubicBezTo>
                        <a:pt x="223837" y="84350"/>
                        <a:pt x="228812" y="79375"/>
                        <a:pt x="234950" y="79375"/>
                      </a:cubicBezTo>
                      <a:close/>
                      <a:moveTo>
                        <a:pt x="199231" y="79375"/>
                      </a:moveTo>
                      <a:cubicBezTo>
                        <a:pt x="204930" y="79375"/>
                        <a:pt x="209550" y="84350"/>
                        <a:pt x="209550" y="90488"/>
                      </a:cubicBezTo>
                      <a:cubicBezTo>
                        <a:pt x="209550" y="96626"/>
                        <a:pt x="204930" y="101601"/>
                        <a:pt x="199231" y="101601"/>
                      </a:cubicBezTo>
                      <a:cubicBezTo>
                        <a:pt x="193532" y="101601"/>
                        <a:pt x="188912" y="96626"/>
                        <a:pt x="188912" y="90488"/>
                      </a:cubicBezTo>
                      <a:cubicBezTo>
                        <a:pt x="188912" y="84350"/>
                        <a:pt x="193532" y="79375"/>
                        <a:pt x="199231" y="79375"/>
                      </a:cubicBezTo>
                      <a:close/>
                      <a:moveTo>
                        <a:pt x="235223" y="19050"/>
                      </a:moveTo>
                      <a:cubicBezTo>
                        <a:pt x="195783" y="19050"/>
                        <a:pt x="161602" y="41335"/>
                        <a:pt x="152400" y="72796"/>
                      </a:cubicBezTo>
                      <a:cubicBezTo>
                        <a:pt x="165546" y="88528"/>
                        <a:pt x="176064" y="112124"/>
                        <a:pt x="178693" y="139652"/>
                      </a:cubicBezTo>
                      <a:cubicBezTo>
                        <a:pt x="178693" y="142274"/>
                        <a:pt x="178693" y="144896"/>
                        <a:pt x="178693" y="147518"/>
                      </a:cubicBezTo>
                      <a:cubicBezTo>
                        <a:pt x="193154" y="156694"/>
                        <a:pt x="210244" y="163249"/>
                        <a:pt x="229964" y="164559"/>
                      </a:cubicBezTo>
                      <a:cubicBezTo>
                        <a:pt x="233908" y="164559"/>
                        <a:pt x="237852" y="168492"/>
                        <a:pt x="237852" y="173736"/>
                      </a:cubicBezTo>
                      <a:cubicBezTo>
                        <a:pt x="237852" y="173736"/>
                        <a:pt x="237852" y="173736"/>
                        <a:pt x="237852" y="192088"/>
                      </a:cubicBezTo>
                      <a:cubicBezTo>
                        <a:pt x="237852" y="192088"/>
                        <a:pt x="237852" y="192088"/>
                        <a:pt x="269404" y="159316"/>
                      </a:cubicBezTo>
                      <a:cubicBezTo>
                        <a:pt x="269404" y="158005"/>
                        <a:pt x="270718" y="158005"/>
                        <a:pt x="272033" y="158005"/>
                      </a:cubicBezTo>
                      <a:cubicBezTo>
                        <a:pt x="300955" y="144896"/>
                        <a:pt x="320675" y="119989"/>
                        <a:pt x="320675" y="91149"/>
                      </a:cubicBezTo>
                      <a:cubicBezTo>
                        <a:pt x="320675" y="51822"/>
                        <a:pt x="282550" y="19050"/>
                        <a:pt x="235223" y="19050"/>
                      </a:cubicBezTo>
                      <a:close/>
                      <a:moveTo>
                        <a:pt x="235111" y="0"/>
                      </a:moveTo>
                      <a:cubicBezTo>
                        <a:pt x="291908" y="0"/>
                        <a:pt x="338138" y="40871"/>
                        <a:pt x="338138" y="90972"/>
                      </a:cubicBezTo>
                      <a:cubicBezTo>
                        <a:pt x="338138" y="109430"/>
                        <a:pt x="332855" y="126570"/>
                        <a:pt x="320967" y="141072"/>
                      </a:cubicBezTo>
                      <a:cubicBezTo>
                        <a:pt x="311721" y="154257"/>
                        <a:pt x="297192" y="166123"/>
                        <a:pt x="280021" y="172715"/>
                      </a:cubicBezTo>
                      <a:cubicBezTo>
                        <a:pt x="280021" y="172715"/>
                        <a:pt x="280021" y="172715"/>
                        <a:pt x="235111" y="220178"/>
                      </a:cubicBezTo>
                      <a:cubicBezTo>
                        <a:pt x="233791" y="222815"/>
                        <a:pt x="231149" y="222815"/>
                        <a:pt x="228507" y="222815"/>
                      </a:cubicBezTo>
                      <a:cubicBezTo>
                        <a:pt x="228507" y="222815"/>
                        <a:pt x="227186" y="222815"/>
                        <a:pt x="225865" y="222815"/>
                      </a:cubicBezTo>
                      <a:cubicBezTo>
                        <a:pt x="221903" y="221497"/>
                        <a:pt x="220582" y="218860"/>
                        <a:pt x="220582" y="214905"/>
                      </a:cubicBezTo>
                      <a:cubicBezTo>
                        <a:pt x="220582" y="214905"/>
                        <a:pt x="220582" y="214905"/>
                        <a:pt x="220582" y="181944"/>
                      </a:cubicBezTo>
                      <a:cubicBezTo>
                        <a:pt x="204732" y="179307"/>
                        <a:pt x="190202" y="175352"/>
                        <a:pt x="178315" y="167441"/>
                      </a:cubicBezTo>
                      <a:cubicBezTo>
                        <a:pt x="178315" y="168760"/>
                        <a:pt x="178315" y="168760"/>
                        <a:pt x="178315" y="168760"/>
                      </a:cubicBezTo>
                      <a:cubicBezTo>
                        <a:pt x="176994" y="181944"/>
                        <a:pt x="176994" y="185899"/>
                        <a:pt x="184919" y="191173"/>
                      </a:cubicBezTo>
                      <a:cubicBezTo>
                        <a:pt x="186240" y="192491"/>
                        <a:pt x="186240" y="193810"/>
                        <a:pt x="186240" y="195128"/>
                      </a:cubicBezTo>
                      <a:cubicBezTo>
                        <a:pt x="186240" y="197765"/>
                        <a:pt x="186240" y="199084"/>
                        <a:pt x="184919" y="200402"/>
                      </a:cubicBezTo>
                      <a:cubicBezTo>
                        <a:pt x="180957" y="203039"/>
                        <a:pt x="173031" y="204357"/>
                        <a:pt x="163785" y="204357"/>
                      </a:cubicBezTo>
                      <a:cubicBezTo>
                        <a:pt x="162465" y="204357"/>
                        <a:pt x="159823" y="204357"/>
                        <a:pt x="157181" y="204357"/>
                      </a:cubicBezTo>
                      <a:cubicBezTo>
                        <a:pt x="173031" y="213586"/>
                        <a:pt x="206053" y="233363"/>
                        <a:pt x="206053" y="265005"/>
                      </a:cubicBezTo>
                      <a:cubicBezTo>
                        <a:pt x="206053" y="265005"/>
                        <a:pt x="206053" y="265005"/>
                        <a:pt x="206053" y="305877"/>
                      </a:cubicBezTo>
                      <a:cubicBezTo>
                        <a:pt x="206053" y="308513"/>
                        <a:pt x="203411" y="311150"/>
                        <a:pt x="200769" y="311150"/>
                      </a:cubicBezTo>
                      <a:cubicBezTo>
                        <a:pt x="200769" y="311150"/>
                        <a:pt x="200769" y="311150"/>
                        <a:pt x="5283" y="311150"/>
                      </a:cubicBezTo>
                      <a:cubicBezTo>
                        <a:pt x="2642" y="311150"/>
                        <a:pt x="0" y="308513"/>
                        <a:pt x="0" y="305877"/>
                      </a:cubicBezTo>
                      <a:cubicBezTo>
                        <a:pt x="0" y="305877"/>
                        <a:pt x="0" y="305877"/>
                        <a:pt x="0" y="265005"/>
                      </a:cubicBezTo>
                      <a:cubicBezTo>
                        <a:pt x="0" y="233363"/>
                        <a:pt x="33021" y="213586"/>
                        <a:pt x="48871" y="204357"/>
                      </a:cubicBezTo>
                      <a:cubicBezTo>
                        <a:pt x="46230" y="204357"/>
                        <a:pt x="44909" y="204357"/>
                        <a:pt x="42267" y="204357"/>
                      </a:cubicBezTo>
                      <a:cubicBezTo>
                        <a:pt x="33021" y="204357"/>
                        <a:pt x="25096" y="203039"/>
                        <a:pt x="21133" y="200402"/>
                      </a:cubicBezTo>
                      <a:cubicBezTo>
                        <a:pt x="19813" y="199084"/>
                        <a:pt x="19813" y="197765"/>
                        <a:pt x="19813" y="195128"/>
                      </a:cubicBezTo>
                      <a:cubicBezTo>
                        <a:pt x="19813" y="193810"/>
                        <a:pt x="19813" y="192491"/>
                        <a:pt x="21133" y="191173"/>
                      </a:cubicBezTo>
                      <a:cubicBezTo>
                        <a:pt x="29059" y="185899"/>
                        <a:pt x="29059" y="181944"/>
                        <a:pt x="27738" y="168760"/>
                      </a:cubicBezTo>
                      <a:cubicBezTo>
                        <a:pt x="27738" y="162167"/>
                        <a:pt x="26417" y="152938"/>
                        <a:pt x="27738" y="139754"/>
                      </a:cubicBezTo>
                      <a:cubicBezTo>
                        <a:pt x="33021" y="87017"/>
                        <a:pt x="63401" y="50100"/>
                        <a:pt x="101705" y="48782"/>
                      </a:cubicBezTo>
                      <a:cubicBezTo>
                        <a:pt x="101705" y="48782"/>
                        <a:pt x="101705" y="48782"/>
                        <a:pt x="104347" y="48782"/>
                      </a:cubicBezTo>
                      <a:cubicBezTo>
                        <a:pt x="116235" y="50100"/>
                        <a:pt x="128122" y="52737"/>
                        <a:pt x="137368" y="59329"/>
                      </a:cubicBezTo>
                      <a:cubicBezTo>
                        <a:pt x="151898" y="25050"/>
                        <a:pt x="190202" y="0"/>
                        <a:pt x="2351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任意多边形: 形状 87"/>
                <p:cNvSpPr/>
                <p:nvPr/>
              </p:nvSpPr>
              <p:spPr bwMode="auto">
                <a:xfrm>
                  <a:off x="503239" y="3177"/>
                  <a:ext cx="120649" cy="180974"/>
                </a:xfrm>
                <a:custGeom>
                  <a:avLst/>
                  <a:gdLst>
                    <a:gd name="T0" fmla="*/ 16 w 32"/>
                    <a:gd name="T1" fmla="*/ 48 h 48"/>
                    <a:gd name="T2" fmla="*/ 16 w 32"/>
                    <a:gd name="T3" fmla="*/ 48 h 48"/>
                    <a:gd name="T4" fmla="*/ 16 w 32"/>
                    <a:gd name="T5" fmla="*/ 48 h 48"/>
                    <a:gd name="T6" fmla="*/ 16 w 32"/>
                    <a:gd name="T7" fmla="*/ 48 h 48"/>
                    <a:gd name="T8" fmla="*/ 16 w 32"/>
                    <a:gd name="T9" fmla="*/ 48 h 48"/>
                    <a:gd name="T10" fmla="*/ 32 w 32"/>
                    <a:gd name="T11" fmla="*/ 32 h 48"/>
                    <a:gd name="T12" fmla="*/ 16 w 32"/>
                    <a:gd name="T13" fmla="*/ 0 h 48"/>
                    <a:gd name="T14" fmla="*/ 16 w 32"/>
                    <a:gd name="T15" fmla="*/ 0 h 48"/>
                    <a:gd name="T16" fmla="*/ 16 w 32"/>
                    <a:gd name="T17" fmla="*/ 0 h 48"/>
                    <a:gd name="T18" fmla="*/ 16 w 32"/>
                    <a:gd name="T19" fmla="*/ 0 h 48"/>
                    <a:gd name="T20" fmla="*/ 16 w 32"/>
                    <a:gd name="T21" fmla="*/ 0 h 48"/>
                    <a:gd name="T22" fmla="*/ 0 w 32"/>
                    <a:gd name="T23" fmla="*/ 32 h 48"/>
                    <a:gd name="T24" fmla="*/ 16 w 32"/>
                    <a:gd name="T25" fmla="*/ 4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2" h="48">
                      <a:moveTo>
                        <a:pt x="16" y="48"/>
                      </a:moveTo>
                      <a:cubicBezTo>
                        <a:pt x="16" y="48"/>
                        <a:pt x="16" y="48"/>
                        <a:pt x="16" y="48"/>
                      </a:cubicBezTo>
                      <a:cubicBezTo>
                        <a:pt x="16" y="48"/>
                        <a:pt x="16" y="48"/>
                        <a:pt x="16" y="48"/>
                      </a:cubicBezTo>
                      <a:cubicBezTo>
                        <a:pt x="16" y="48"/>
                        <a:pt x="16" y="48"/>
                        <a:pt x="16" y="48"/>
                      </a:cubicBezTo>
                      <a:cubicBezTo>
                        <a:pt x="16" y="48"/>
                        <a:pt x="16" y="48"/>
                        <a:pt x="16" y="48"/>
                      </a:cubicBezTo>
                      <a:cubicBezTo>
                        <a:pt x="23" y="48"/>
                        <a:pt x="32" y="43"/>
                        <a:pt x="32" y="32"/>
                      </a:cubicBezTo>
                      <a:cubicBezTo>
                        <a:pt x="32" y="15"/>
                        <a:pt x="17" y="0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4" y="0"/>
                        <a:pt x="0" y="15"/>
                        <a:pt x="0" y="32"/>
                      </a:cubicBezTo>
                      <a:cubicBezTo>
                        <a:pt x="0" y="43"/>
                        <a:pt x="9" y="48"/>
                        <a:pt x="16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任意多边形: 形状 88"/>
                <p:cNvSpPr/>
                <p:nvPr/>
              </p:nvSpPr>
              <p:spPr bwMode="auto">
                <a:xfrm>
                  <a:off x="3174" y="501649"/>
                  <a:ext cx="182563" cy="120648"/>
                </a:xfrm>
                <a:custGeom>
                  <a:avLst/>
                  <a:gdLst>
                    <a:gd name="T0" fmla="*/ 48 w 48"/>
                    <a:gd name="T1" fmla="*/ 16 h 32"/>
                    <a:gd name="T2" fmla="*/ 48 w 48"/>
                    <a:gd name="T3" fmla="*/ 16 h 32"/>
                    <a:gd name="T4" fmla="*/ 48 w 48"/>
                    <a:gd name="T5" fmla="*/ 16 h 32"/>
                    <a:gd name="T6" fmla="*/ 48 w 48"/>
                    <a:gd name="T7" fmla="*/ 16 h 32"/>
                    <a:gd name="T8" fmla="*/ 48 w 48"/>
                    <a:gd name="T9" fmla="*/ 16 h 32"/>
                    <a:gd name="T10" fmla="*/ 32 w 48"/>
                    <a:gd name="T11" fmla="*/ 0 h 32"/>
                    <a:gd name="T12" fmla="*/ 0 w 48"/>
                    <a:gd name="T13" fmla="*/ 16 h 32"/>
                    <a:gd name="T14" fmla="*/ 0 w 48"/>
                    <a:gd name="T15" fmla="*/ 16 h 32"/>
                    <a:gd name="T16" fmla="*/ 0 w 48"/>
                    <a:gd name="T17" fmla="*/ 16 h 32"/>
                    <a:gd name="T18" fmla="*/ 0 w 48"/>
                    <a:gd name="T19" fmla="*/ 16 h 32"/>
                    <a:gd name="T20" fmla="*/ 0 w 48"/>
                    <a:gd name="T21" fmla="*/ 16 h 32"/>
                    <a:gd name="T22" fmla="*/ 32 w 48"/>
                    <a:gd name="T23" fmla="*/ 32 h 32"/>
                    <a:gd name="T24" fmla="*/ 48 w 48"/>
                    <a:gd name="T25" fmla="*/ 16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8" h="32">
                      <a:moveTo>
                        <a:pt x="48" y="16"/>
                      </a:moveTo>
                      <a:cubicBezTo>
                        <a:pt x="48" y="16"/>
                        <a:pt x="48" y="16"/>
                        <a:pt x="48" y="16"/>
                      </a:cubicBezTo>
                      <a:cubicBezTo>
                        <a:pt x="48" y="16"/>
                        <a:pt x="48" y="16"/>
                        <a:pt x="48" y="16"/>
                      </a:cubicBezTo>
                      <a:cubicBezTo>
                        <a:pt x="48" y="16"/>
                        <a:pt x="48" y="16"/>
                        <a:pt x="48" y="16"/>
                      </a:cubicBezTo>
                      <a:cubicBezTo>
                        <a:pt x="48" y="16"/>
                        <a:pt x="48" y="16"/>
                        <a:pt x="48" y="16"/>
                      </a:cubicBezTo>
                      <a:cubicBezTo>
                        <a:pt x="48" y="9"/>
                        <a:pt x="43" y="0"/>
                        <a:pt x="32" y="0"/>
                      </a:cubicBezTo>
                      <a:cubicBezTo>
                        <a:pt x="15" y="0"/>
                        <a:pt x="0" y="14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7"/>
                        <a:pt x="15" y="32"/>
                        <a:pt x="32" y="32"/>
                      </a:cubicBezTo>
                      <a:cubicBezTo>
                        <a:pt x="43" y="32"/>
                        <a:pt x="48" y="23"/>
                        <a:pt x="48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任意多边形: 形状 89"/>
                <p:cNvSpPr/>
                <p:nvPr/>
              </p:nvSpPr>
              <p:spPr bwMode="auto">
                <a:xfrm>
                  <a:off x="798516" y="161926"/>
                  <a:ext cx="161924" cy="161923"/>
                </a:xfrm>
                <a:custGeom>
                  <a:avLst/>
                  <a:gdLst>
                    <a:gd name="T0" fmla="*/ 9 w 43"/>
                    <a:gd name="T1" fmla="*/ 35 h 43"/>
                    <a:gd name="T2" fmla="*/ 9 w 43"/>
                    <a:gd name="T3" fmla="*/ 35 h 43"/>
                    <a:gd name="T4" fmla="*/ 9 w 43"/>
                    <a:gd name="T5" fmla="*/ 35 h 43"/>
                    <a:gd name="T6" fmla="*/ 9 w 43"/>
                    <a:gd name="T7" fmla="*/ 35 h 43"/>
                    <a:gd name="T8" fmla="*/ 31 w 43"/>
                    <a:gd name="T9" fmla="*/ 35 h 43"/>
                    <a:gd name="T10" fmla="*/ 42 w 43"/>
                    <a:gd name="T11" fmla="*/ 1 h 43"/>
                    <a:gd name="T12" fmla="*/ 42 w 43"/>
                    <a:gd name="T13" fmla="*/ 1 h 43"/>
                    <a:gd name="T14" fmla="*/ 42 w 43"/>
                    <a:gd name="T15" fmla="*/ 1 h 43"/>
                    <a:gd name="T16" fmla="*/ 42 w 43"/>
                    <a:gd name="T17" fmla="*/ 1 h 43"/>
                    <a:gd name="T18" fmla="*/ 42 w 43"/>
                    <a:gd name="T19" fmla="*/ 1 h 43"/>
                    <a:gd name="T20" fmla="*/ 9 w 43"/>
                    <a:gd name="T21" fmla="*/ 12 h 43"/>
                    <a:gd name="T22" fmla="*/ 8 w 43"/>
                    <a:gd name="T23" fmla="*/ 35 h 43"/>
                    <a:gd name="T24" fmla="*/ 9 w 43"/>
                    <a:gd name="T25" fmla="*/ 35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3" h="43">
                      <a:moveTo>
                        <a:pt x="9" y="35"/>
                      </a:move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13" y="40"/>
                        <a:pt x="23" y="43"/>
                        <a:pt x="31" y="35"/>
                      </a:cubicBezTo>
                      <a:cubicBezTo>
                        <a:pt x="43" y="23"/>
                        <a:pt x="43" y="3"/>
                        <a:pt x="42" y="1"/>
                      </a:cubicBezTo>
                      <a:cubicBezTo>
                        <a:pt x="42" y="1"/>
                        <a:pt x="42" y="1"/>
                        <a:pt x="42" y="1"/>
                      </a:cubicBezTo>
                      <a:cubicBezTo>
                        <a:pt x="42" y="1"/>
                        <a:pt x="42" y="1"/>
                        <a:pt x="42" y="1"/>
                      </a:cubicBezTo>
                      <a:cubicBezTo>
                        <a:pt x="42" y="1"/>
                        <a:pt x="42" y="1"/>
                        <a:pt x="42" y="1"/>
                      </a:cubicBezTo>
                      <a:cubicBezTo>
                        <a:pt x="42" y="1"/>
                        <a:pt x="42" y="1"/>
                        <a:pt x="42" y="1"/>
                      </a:cubicBezTo>
                      <a:cubicBezTo>
                        <a:pt x="41" y="0"/>
                        <a:pt x="21" y="0"/>
                        <a:pt x="9" y="12"/>
                      </a:cubicBezTo>
                      <a:cubicBezTo>
                        <a:pt x="0" y="21"/>
                        <a:pt x="4" y="30"/>
                        <a:pt x="8" y="35"/>
                      </a:cubicBezTo>
                      <a:cubicBezTo>
                        <a:pt x="8" y="35"/>
                        <a:pt x="9" y="35"/>
                        <a:pt x="9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任意多边形: 形状 90"/>
                <p:cNvSpPr/>
                <p:nvPr/>
              </p:nvSpPr>
              <p:spPr bwMode="auto">
                <a:xfrm>
                  <a:off x="161925" y="161926"/>
                  <a:ext cx="163512" cy="161923"/>
                </a:xfrm>
                <a:custGeom>
                  <a:avLst/>
                  <a:gdLst>
                    <a:gd name="T0" fmla="*/ 35 w 43"/>
                    <a:gd name="T1" fmla="*/ 35 h 43"/>
                    <a:gd name="T2" fmla="*/ 35 w 43"/>
                    <a:gd name="T3" fmla="*/ 35 h 43"/>
                    <a:gd name="T4" fmla="*/ 35 w 43"/>
                    <a:gd name="T5" fmla="*/ 35 h 43"/>
                    <a:gd name="T6" fmla="*/ 35 w 43"/>
                    <a:gd name="T7" fmla="*/ 35 h 43"/>
                    <a:gd name="T8" fmla="*/ 35 w 43"/>
                    <a:gd name="T9" fmla="*/ 35 h 43"/>
                    <a:gd name="T10" fmla="*/ 35 w 43"/>
                    <a:gd name="T11" fmla="*/ 12 h 43"/>
                    <a:gd name="T12" fmla="*/ 1 w 43"/>
                    <a:gd name="T13" fmla="*/ 1 h 43"/>
                    <a:gd name="T14" fmla="*/ 1 w 43"/>
                    <a:gd name="T15" fmla="*/ 1 h 43"/>
                    <a:gd name="T16" fmla="*/ 1 w 43"/>
                    <a:gd name="T17" fmla="*/ 1 h 43"/>
                    <a:gd name="T18" fmla="*/ 1 w 43"/>
                    <a:gd name="T19" fmla="*/ 1 h 43"/>
                    <a:gd name="T20" fmla="*/ 1 w 43"/>
                    <a:gd name="T21" fmla="*/ 1 h 43"/>
                    <a:gd name="T22" fmla="*/ 12 w 43"/>
                    <a:gd name="T23" fmla="*/ 35 h 43"/>
                    <a:gd name="T24" fmla="*/ 35 w 43"/>
                    <a:gd name="T25" fmla="*/ 35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3" h="43">
                      <a:moveTo>
                        <a:pt x="35" y="35"/>
                      </a:move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40" y="30"/>
                        <a:pt x="43" y="21"/>
                        <a:pt x="35" y="12"/>
                      </a:cubicBezTo>
                      <a:cubicBezTo>
                        <a:pt x="23" y="0"/>
                        <a:pt x="3" y="0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3"/>
                        <a:pt x="0" y="23"/>
                        <a:pt x="12" y="35"/>
                      </a:cubicBezTo>
                      <a:cubicBezTo>
                        <a:pt x="21" y="43"/>
                        <a:pt x="30" y="40"/>
                        <a:pt x="35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任意多边形: 形状 91"/>
                <p:cNvSpPr/>
                <p:nvPr/>
              </p:nvSpPr>
              <p:spPr bwMode="auto">
                <a:xfrm>
                  <a:off x="714377" y="1547811"/>
                  <a:ext cx="120649" cy="238126"/>
                </a:xfrm>
                <a:custGeom>
                  <a:avLst/>
                  <a:gdLst>
                    <a:gd name="T0" fmla="*/ 16 w 32"/>
                    <a:gd name="T1" fmla="*/ 0 h 63"/>
                    <a:gd name="T2" fmla="*/ 0 w 32"/>
                    <a:gd name="T3" fmla="*/ 16 h 63"/>
                    <a:gd name="T4" fmla="*/ 0 w 32"/>
                    <a:gd name="T5" fmla="*/ 47 h 63"/>
                    <a:gd name="T6" fmla="*/ 16 w 32"/>
                    <a:gd name="T7" fmla="*/ 63 h 63"/>
                    <a:gd name="T8" fmla="*/ 32 w 32"/>
                    <a:gd name="T9" fmla="*/ 47 h 63"/>
                    <a:gd name="T10" fmla="*/ 32 w 32"/>
                    <a:gd name="T11" fmla="*/ 16 h 63"/>
                    <a:gd name="T12" fmla="*/ 16 w 32"/>
                    <a:gd name="T13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" h="63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0" y="56"/>
                        <a:pt x="7" y="63"/>
                        <a:pt x="16" y="63"/>
                      </a:cubicBezTo>
                      <a:cubicBezTo>
                        <a:pt x="25" y="63"/>
                        <a:pt x="32" y="56"/>
                        <a:pt x="32" y="47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任意多边形: 形状 92"/>
                <p:cNvSpPr/>
                <p:nvPr/>
              </p:nvSpPr>
              <p:spPr bwMode="auto">
                <a:xfrm>
                  <a:off x="442913" y="1427163"/>
                  <a:ext cx="120649" cy="241300"/>
                </a:xfrm>
                <a:custGeom>
                  <a:avLst/>
                  <a:gdLst>
                    <a:gd name="T0" fmla="*/ 16 w 32"/>
                    <a:gd name="T1" fmla="*/ 0 h 64"/>
                    <a:gd name="T2" fmla="*/ 0 w 32"/>
                    <a:gd name="T3" fmla="*/ 16 h 64"/>
                    <a:gd name="T4" fmla="*/ 0 w 32"/>
                    <a:gd name="T5" fmla="*/ 48 h 64"/>
                    <a:gd name="T6" fmla="*/ 16 w 32"/>
                    <a:gd name="T7" fmla="*/ 64 h 64"/>
                    <a:gd name="T8" fmla="*/ 32 w 32"/>
                    <a:gd name="T9" fmla="*/ 48 h 64"/>
                    <a:gd name="T10" fmla="*/ 32 w 32"/>
                    <a:gd name="T11" fmla="*/ 16 h 64"/>
                    <a:gd name="T12" fmla="*/ 16 w 32"/>
                    <a:gd name="T13" fmla="*/ 0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" h="64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0" y="57"/>
                        <a:pt x="7" y="64"/>
                        <a:pt x="16" y="64"/>
                      </a:cubicBezTo>
                      <a:cubicBezTo>
                        <a:pt x="25" y="64"/>
                        <a:pt x="32" y="57"/>
                        <a:pt x="32" y="48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任意多边形: 形状 93"/>
                <p:cNvSpPr/>
                <p:nvPr/>
              </p:nvSpPr>
              <p:spPr bwMode="auto">
                <a:xfrm>
                  <a:off x="987426" y="1427163"/>
                  <a:ext cx="120649" cy="241300"/>
                </a:xfrm>
                <a:custGeom>
                  <a:avLst/>
                  <a:gdLst>
                    <a:gd name="T0" fmla="*/ 16 w 32"/>
                    <a:gd name="T1" fmla="*/ 0 h 64"/>
                    <a:gd name="T2" fmla="*/ 0 w 32"/>
                    <a:gd name="T3" fmla="*/ 16 h 64"/>
                    <a:gd name="T4" fmla="*/ 0 w 32"/>
                    <a:gd name="T5" fmla="*/ 48 h 64"/>
                    <a:gd name="T6" fmla="*/ 16 w 32"/>
                    <a:gd name="T7" fmla="*/ 64 h 64"/>
                    <a:gd name="T8" fmla="*/ 32 w 32"/>
                    <a:gd name="T9" fmla="*/ 48 h 64"/>
                    <a:gd name="T10" fmla="*/ 32 w 32"/>
                    <a:gd name="T11" fmla="*/ 16 h 64"/>
                    <a:gd name="T12" fmla="*/ 16 w 32"/>
                    <a:gd name="T13" fmla="*/ 0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" h="64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0" y="57"/>
                        <a:pt x="7" y="64"/>
                        <a:pt x="16" y="64"/>
                      </a:cubicBezTo>
                      <a:cubicBezTo>
                        <a:pt x="25" y="64"/>
                        <a:pt x="32" y="57"/>
                        <a:pt x="32" y="48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3" name="矩形 32"/>
              <p:cNvSpPr/>
              <p:nvPr/>
            </p:nvSpPr>
            <p:spPr>
              <a:xfrm>
                <a:off x="1746308" y="2671319"/>
                <a:ext cx="1094041" cy="1094041"/>
              </a:xfrm>
              <a:prstGeom prst="rect">
                <a:avLst/>
              </a:prstGeom>
              <a:solidFill>
                <a:schemeClr val="accent2">
                  <a:lumMod val="100000"/>
                </a:schemeClr>
              </a:solidFill>
              <a:ln>
                <a:noFill/>
              </a:ln>
              <a:effectLst>
                <a:outerShdw blurRad="63500" dist="12700" dir="2700000" algn="tl" rotWithShape="0">
                  <a:schemeClr val="accent3">
                    <a:alpha val="2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2043490" y="3023757"/>
                <a:ext cx="488903" cy="449879"/>
                <a:chOff x="-199131" y="-66510"/>
                <a:chExt cx="1950837" cy="1795133"/>
              </a:xfrm>
              <a:solidFill>
                <a:schemeClr val="bg1"/>
              </a:solidFill>
            </p:grpSpPr>
            <p:sp>
              <p:nvSpPr>
                <p:cNvPr id="44" name="任意多边形: 形状 80"/>
                <p:cNvSpPr/>
                <p:nvPr/>
              </p:nvSpPr>
              <p:spPr bwMode="auto">
                <a:xfrm>
                  <a:off x="496889" y="-1"/>
                  <a:ext cx="120649" cy="180974"/>
                </a:xfrm>
                <a:custGeom>
                  <a:avLst/>
                  <a:gdLst>
                    <a:gd name="T0" fmla="*/ 16 w 32"/>
                    <a:gd name="T1" fmla="*/ 48 h 48"/>
                    <a:gd name="T2" fmla="*/ 16 w 32"/>
                    <a:gd name="T3" fmla="*/ 48 h 48"/>
                    <a:gd name="T4" fmla="*/ 16 w 32"/>
                    <a:gd name="T5" fmla="*/ 48 h 48"/>
                    <a:gd name="T6" fmla="*/ 16 w 32"/>
                    <a:gd name="T7" fmla="*/ 48 h 48"/>
                    <a:gd name="T8" fmla="*/ 16 w 32"/>
                    <a:gd name="T9" fmla="*/ 48 h 48"/>
                    <a:gd name="T10" fmla="*/ 32 w 32"/>
                    <a:gd name="T11" fmla="*/ 32 h 48"/>
                    <a:gd name="T12" fmla="*/ 16 w 32"/>
                    <a:gd name="T13" fmla="*/ 0 h 48"/>
                    <a:gd name="T14" fmla="*/ 16 w 32"/>
                    <a:gd name="T15" fmla="*/ 0 h 48"/>
                    <a:gd name="T16" fmla="*/ 16 w 32"/>
                    <a:gd name="T17" fmla="*/ 0 h 48"/>
                    <a:gd name="T18" fmla="*/ 16 w 32"/>
                    <a:gd name="T19" fmla="*/ 0 h 48"/>
                    <a:gd name="T20" fmla="*/ 16 w 32"/>
                    <a:gd name="T21" fmla="*/ 0 h 48"/>
                    <a:gd name="T22" fmla="*/ 0 w 32"/>
                    <a:gd name="T23" fmla="*/ 32 h 48"/>
                    <a:gd name="T24" fmla="*/ 16 w 32"/>
                    <a:gd name="T25" fmla="*/ 4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2" h="48">
                      <a:moveTo>
                        <a:pt x="16" y="48"/>
                      </a:moveTo>
                      <a:cubicBezTo>
                        <a:pt x="16" y="48"/>
                        <a:pt x="16" y="48"/>
                        <a:pt x="16" y="48"/>
                      </a:cubicBezTo>
                      <a:cubicBezTo>
                        <a:pt x="16" y="48"/>
                        <a:pt x="16" y="48"/>
                        <a:pt x="16" y="48"/>
                      </a:cubicBezTo>
                      <a:cubicBezTo>
                        <a:pt x="16" y="48"/>
                        <a:pt x="16" y="48"/>
                        <a:pt x="16" y="48"/>
                      </a:cubicBezTo>
                      <a:cubicBezTo>
                        <a:pt x="16" y="48"/>
                        <a:pt x="16" y="48"/>
                        <a:pt x="16" y="48"/>
                      </a:cubicBezTo>
                      <a:cubicBezTo>
                        <a:pt x="23" y="48"/>
                        <a:pt x="32" y="44"/>
                        <a:pt x="32" y="32"/>
                      </a:cubicBezTo>
                      <a:cubicBezTo>
                        <a:pt x="32" y="15"/>
                        <a:pt x="18" y="1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4" y="1"/>
                        <a:pt x="0" y="15"/>
                        <a:pt x="0" y="32"/>
                      </a:cubicBezTo>
                      <a:cubicBezTo>
                        <a:pt x="0" y="44"/>
                        <a:pt x="9" y="48"/>
                        <a:pt x="16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任意多边形: 形状 81"/>
                <p:cNvSpPr/>
                <p:nvPr/>
              </p:nvSpPr>
              <p:spPr bwMode="auto">
                <a:xfrm>
                  <a:off x="-1587" y="498474"/>
                  <a:ext cx="180974" cy="120649"/>
                </a:xfrm>
                <a:custGeom>
                  <a:avLst/>
                  <a:gdLst>
                    <a:gd name="T0" fmla="*/ 48 w 48"/>
                    <a:gd name="T1" fmla="*/ 16 h 32"/>
                    <a:gd name="T2" fmla="*/ 48 w 48"/>
                    <a:gd name="T3" fmla="*/ 16 h 32"/>
                    <a:gd name="T4" fmla="*/ 48 w 48"/>
                    <a:gd name="T5" fmla="*/ 16 h 32"/>
                    <a:gd name="T6" fmla="*/ 48 w 48"/>
                    <a:gd name="T7" fmla="*/ 16 h 32"/>
                    <a:gd name="T8" fmla="*/ 48 w 48"/>
                    <a:gd name="T9" fmla="*/ 16 h 32"/>
                    <a:gd name="T10" fmla="*/ 32 w 48"/>
                    <a:gd name="T11" fmla="*/ 0 h 32"/>
                    <a:gd name="T12" fmla="*/ 0 w 48"/>
                    <a:gd name="T13" fmla="*/ 16 h 32"/>
                    <a:gd name="T14" fmla="*/ 0 w 48"/>
                    <a:gd name="T15" fmla="*/ 16 h 32"/>
                    <a:gd name="T16" fmla="*/ 0 w 48"/>
                    <a:gd name="T17" fmla="*/ 16 h 32"/>
                    <a:gd name="T18" fmla="*/ 0 w 48"/>
                    <a:gd name="T19" fmla="*/ 16 h 32"/>
                    <a:gd name="T20" fmla="*/ 0 w 48"/>
                    <a:gd name="T21" fmla="*/ 16 h 32"/>
                    <a:gd name="T22" fmla="*/ 32 w 48"/>
                    <a:gd name="T23" fmla="*/ 32 h 32"/>
                    <a:gd name="T24" fmla="*/ 48 w 48"/>
                    <a:gd name="T25" fmla="*/ 16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8" h="32">
                      <a:moveTo>
                        <a:pt x="48" y="16"/>
                      </a:moveTo>
                      <a:cubicBezTo>
                        <a:pt x="48" y="16"/>
                        <a:pt x="48" y="16"/>
                        <a:pt x="48" y="16"/>
                      </a:cubicBezTo>
                      <a:cubicBezTo>
                        <a:pt x="48" y="16"/>
                        <a:pt x="48" y="16"/>
                        <a:pt x="48" y="16"/>
                      </a:cubicBezTo>
                      <a:cubicBezTo>
                        <a:pt x="48" y="16"/>
                        <a:pt x="48" y="16"/>
                        <a:pt x="48" y="16"/>
                      </a:cubicBezTo>
                      <a:cubicBezTo>
                        <a:pt x="48" y="16"/>
                        <a:pt x="48" y="16"/>
                        <a:pt x="48" y="16"/>
                      </a:cubicBezTo>
                      <a:cubicBezTo>
                        <a:pt x="48" y="9"/>
                        <a:pt x="44" y="0"/>
                        <a:pt x="32" y="0"/>
                      </a:cubicBezTo>
                      <a:cubicBezTo>
                        <a:pt x="15" y="0"/>
                        <a:pt x="1" y="14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1" y="18"/>
                        <a:pt x="15" y="32"/>
                        <a:pt x="32" y="32"/>
                      </a:cubicBezTo>
                      <a:cubicBezTo>
                        <a:pt x="44" y="32"/>
                        <a:pt x="48" y="23"/>
                        <a:pt x="48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任意多边形: 形状 82"/>
                <p:cNvSpPr/>
                <p:nvPr/>
              </p:nvSpPr>
              <p:spPr bwMode="auto">
                <a:xfrm>
                  <a:off x="792164" y="161924"/>
                  <a:ext cx="161925" cy="163513"/>
                </a:xfrm>
                <a:custGeom>
                  <a:avLst/>
                  <a:gdLst>
                    <a:gd name="T0" fmla="*/ 9 w 43"/>
                    <a:gd name="T1" fmla="*/ 34 h 43"/>
                    <a:gd name="T2" fmla="*/ 9 w 43"/>
                    <a:gd name="T3" fmla="*/ 34 h 43"/>
                    <a:gd name="T4" fmla="*/ 9 w 43"/>
                    <a:gd name="T5" fmla="*/ 34 h 43"/>
                    <a:gd name="T6" fmla="*/ 9 w 43"/>
                    <a:gd name="T7" fmla="*/ 34 h 43"/>
                    <a:gd name="T8" fmla="*/ 31 w 43"/>
                    <a:gd name="T9" fmla="*/ 34 h 43"/>
                    <a:gd name="T10" fmla="*/ 43 w 43"/>
                    <a:gd name="T11" fmla="*/ 0 h 43"/>
                    <a:gd name="T12" fmla="*/ 43 w 43"/>
                    <a:gd name="T13" fmla="*/ 0 h 43"/>
                    <a:gd name="T14" fmla="*/ 43 w 43"/>
                    <a:gd name="T15" fmla="*/ 0 h 43"/>
                    <a:gd name="T16" fmla="*/ 43 w 43"/>
                    <a:gd name="T17" fmla="*/ 0 h 43"/>
                    <a:gd name="T18" fmla="*/ 43 w 43"/>
                    <a:gd name="T19" fmla="*/ 0 h 43"/>
                    <a:gd name="T20" fmla="*/ 9 w 43"/>
                    <a:gd name="T21" fmla="*/ 12 h 43"/>
                    <a:gd name="T22" fmla="*/ 9 w 43"/>
                    <a:gd name="T23" fmla="*/ 34 h 43"/>
                    <a:gd name="T24" fmla="*/ 9 w 43"/>
                    <a:gd name="T25" fmla="*/ 34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3" h="43">
                      <a:moveTo>
                        <a:pt x="9" y="34"/>
                      </a:move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14" y="39"/>
                        <a:pt x="23" y="43"/>
                        <a:pt x="31" y="34"/>
                      </a:cubicBezTo>
                      <a:cubicBezTo>
                        <a:pt x="43" y="22"/>
                        <a:pt x="43" y="2"/>
                        <a:pt x="43" y="0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41" y="0"/>
                        <a:pt x="21" y="0"/>
                        <a:pt x="9" y="12"/>
                      </a:cubicBezTo>
                      <a:cubicBezTo>
                        <a:pt x="0" y="20"/>
                        <a:pt x="4" y="29"/>
                        <a:pt x="9" y="34"/>
                      </a:cubicBezTo>
                      <a:cubicBezTo>
                        <a:pt x="9" y="34"/>
                        <a:pt x="9" y="34"/>
                        <a:pt x="9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任意多边形: 形状 83"/>
                <p:cNvSpPr/>
                <p:nvPr/>
              </p:nvSpPr>
              <p:spPr bwMode="auto">
                <a:xfrm>
                  <a:off x="160338" y="161924"/>
                  <a:ext cx="161925" cy="163513"/>
                </a:xfrm>
                <a:custGeom>
                  <a:avLst/>
                  <a:gdLst>
                    <a:gd name="T0" fmla="*/ 34 w 43"/>
                    <a:gd name="T1" fmla="*/ 34 h 43"/>
                    <a:gd name="T2" fmla="*/ 34 w 43"/>
                    <a:gd name="T3" fmla="*/ 34 h 43"/>
                    <a:gd name="T4" fmla="*/ 34 w 43"/>
                    <a:gd name="T5" fmla="*/ 34 h 43"/>
                    <a:gd name="T6" fmla="*/ 34 w 43"/>
                    <a:gd name="T7" fmla="*/ 34 h 43"/>
                    <a:gd name="T8" fmla="*/ 34 w 43"/>
                    <a:gd name="T9" fmla="*/ 34 h 43"/>
                    <a:gd name="T10" fmla="*/ 34 w 43"/>
                    <a:gd name="T11" fmla="*/ 12 h 43"/>
                    <a:gd name="T12" fmla="*/ 0 w 43"/>
                    <a:gd name="T13" fmla="*/ 0 h 43"/>
                    <a:gd name="T14" fmla="*/ 0 w 43"/>
                    <a:gd name="T15" fmla="*/ 0 h 43"/>
                    <a:gd name="T16" fmla="*/ 0 w 43"/>
                    <a:gd name="T17" fmla="*/ 0 h 43"/>
                    <a:gd name="T18" fmla="*/ 0 w 43"/>
                    <a:gd name="T19" fmla="*/ 0 h 43"/>
                    <a:gd name="T20" fmla="*/ 0 w 43"/>
                    <a:gd name="T21" fmla="*/ 0 h 43"/>
                    <a:gd name="T22" fmla="*/ 12 w 43"/>
                    <a:gd name="T23" fmla="*/ 34 h 43"/>
                    <a:gd name="T24" fmla="*/ 34 w 43"/>
                    <a:gd name="T25" fmla="*/ 34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3" h="43">
                      <a:moveTo>
                        <a:pt x="34" y="34"/>
                      </a:move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9" y="29"/>
                        <a:pt x="43" y="20"/>
                        <a:pt x="34" y="12"/>
                      </a:cubicBezTo>
                      <a:cubicBezTo>
                        <a:pt x="22" y="0"/>
                        <a:pt x="2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22"/>
                        <a:pt x="12" y="34"/>
                      </a:cubicBezTo>
                      <a:cubicBezTo>
                        <a:pt x="20" y="43"/>
                        <a:pt x="29" y="39"/>
                        <a:pt x="34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任意多边形: 形状 84"/>
                <p:cNvSpPr/>
                <p:nvPr/>
              </p:nvSpPr>
              <p:spPr bwMode="auto">
                <a:xfrm>
                  <a:off x="-199131" y="-66510"/>
                  <a:ext cx="1950837" cy="1795133"/>
                </a:xfrm>
                <a:custGeom>
                  <a:avLst/>
                  <a:gdLst>
                    <a:gd name="connsiteX0" fmla="*/ 109769 w 338138"/>
                    <a:gd name="connsiteY0" fmla="*/ 93663 h 311150"/>
                    <a:gd name="connsiteX1" fmla="*/ 66326 w 338138"/>
                    <a:gd name="connsiteY1" fmla="*/ 122847 h 311150"/>
                    <a:gd name="connsiteX2" fmla="*/ 53161 w 338138"/>
                    <a:gd name="connsiteY2" fmla="*/ 120194 h 311150"/>
                    <a:gd name="connsiteX3" fmla="*/ 51845 w 338138"/>
                    <a:gd name="connsiteY3" fmla="*/ 121521 h 311150"/>
                    <a:gd name="connsiteX4" fmla="*/ 50528 w 338138"/>
                    <a:gd name="connsiteY4" fmla="*/ 132133 h 311150"/>
                    <a:gd name="connsiteX5" fmla="*/ 58427 w 338138"/>
                    <a:gd name="connsiteY5" fmla="*/ 141419 h 311150"/>
                    <a:gd name="connsiteX6" fmla="*/ 62377 w 338138"/>
                    <a:gd name="connsiteY6" fmla="*/ 145399 h 311150"/>
                    <a:gd name="connsiteX7" fmla="*/ 103187 w 338138"/>
                    <a:gd name="connsiteY7" fmla="*/ 190501 h 311150"/>
                    <a:gd name="connsiteX8" fmla="*/ 143997 w 338138"/>
                    <a:gd name="connsiteY8" fmla="*/ 145399 h 311150"/>
                    <a:gd name="connsiteX9" fmla="*/ 147947 w 338138"/>
                    <a:gd name="connsiteY9" fmla="*/ 141419 h 311150"/>
                    <a:gd name="connsiteX10" fmla="*/ 155845 w 338138"/>
                    <a:gd name="connsiteY10" fmla="*/ 132133 h 311150"/>
                    <a:gd name="connsiteX11" fmla="*/ 154529 w 338138"/>
                    <a:gd name="connsiteY11" fmla="*/ 121521 h 311150"/>
                    <a:gd name="connsiteX12" fmla="*/ 153212 w 338138"/>
                    <a:gd name="connsiteY12" fmla="*/ 120194 h 311150"/>
                    <a:gd name="connsiteX13" fmla="*/ 151896 w 338138"/>
                    <a:gd name="connsiteY13" fmla="*/ 120194 h 311150"/>
                    <a:gd name="connsiteX14" fmla="*/ 147947 w 338138"/>
                    <a:gd name="connsiteY14" fmla="*/ 125500 h 311150"/>
                    <a:gd name="connsiteX15" fmla="*/ 143997 w 338138"/>
                    <a:gd name="connsiteY15" fmla="*/ 128153 h 311150"/>
                    <a:gd name="connsiteX16" fmla="*/ 140048 w 338138"/>
                    <a:gd name="connsiteY16" fmla="*/ 129480 h 311150"/>
                    <a:gd name="connsiteX17" fmla="*/ 136098 w 338138"/>
                    <a:gd name="connsiteY17" fmla="*/ 126827 h 311150"/>
                    <a:gd name="connsiteX18" fmla="*/ 134782 w 338138"/>
                    <a:gd name="connsiteY18" fmla="*/ 122847 h 311150"/>
                    <a:gd name="connsiteX19" fmla="*/ 122934 w 338138"/>
                    <a:gd name="connsiteY19" fmla="*/ 102949 h 311150"/>
                    <a:gd name="connsiteX20" fmla="*/ 109769 w 338138"/>
                    <a:gd name="connsiteY20" fmla="*/ 93663 h 311150"/>
                    <a:gd name="connsiteX21" fmla="*/ 269081 w 338138"/>
                    <a:gd name="connsiteY21" fmla="*/ 79375 h 311150"/>
                    <a:gd name="connsiteX22" fmla="*/ 279400 w 338138"/>
                    <a:gd name="connsiteY22" fmla="*/ 90488 h 311150"/>
                    <a:gd name="connsiteX23" fmla="*/ 269081 w 338138"/>
                    <a:gd name="connsiteY23" fmla="*/ 101601 h 311150"/>
                    <a:gd name="connsiteX24" fmla="*/ 258762 w 338138"/>
                    <a:gd name="connsiteY24" fmla="*/ 90488 h 311150"/>
                    <a:gd name="connsiteX25" fmla="*/ 269081 w 338138"/>
                    <a:gd name="connsiteY25" fmla="*/ 79375 h 311150"/>
                    <a:gd name="connsiteX26" fmla="*/ 234950 w 338138"/>
                    <a:gd name="connsiteY26" fmla="*/ 79375 h 311150"/>
                    <a:gd name="connsiteX27" fmla="*/ 246063 w 338138"/>
                    <a:gd name="connsiteY27" fmla="*/ 90488 h 311150"/>
                    <a:gd name="connsiteX28" fmla="*/ 234950 w 338138"/>
                    <a:gd name="connsiteY28" fmla="*/ 101601 h 311150"/>
                    <a:gd name="connsiteX29" fmla="*/ 223837 w 338138"/>
                    <a:gd name="connsiteY29" fmla="*/ 90488 h 311150"/>
                    <a:gd name="connsiteX30" fmla="*/ 234950 w 338138"/>
                    <a:gd name="connsiteY30" fmla="*/ 79375 h 311150"/>
                    <a:gd name="connsiteX31" fmla="*/ 199231 w 338138"/>
                    <a:gd name="connsiteY31" fmla="*/ 79375 h 311150"/>
                    <a:gd name="connsiteX32" fmla="*/ 209550 w 338138"/>
                    <a:gd name="connsiteY32" fmla="*/ 90488 h 311150"/>
                    <a:gd name="connsiteX33" fmla="*/ 199231 w 338138"/>
                    <a:gd name="connsiteY33" fmla="*/ 101601 h 311150"/>
                    <a:gd name="connsiteX34" fmla="*/ 188912 w 338138"/>
                    <a:gd name="connsiteY34" fmla="*/ 90488 h 311150"/>
                    <a:gd name="connsiteX35" fmla="*/ 199231 w 338138"/>
                    <a:gd name="connsiteY35" fmla="*/ 79375 h 311150"/>
                    <a:gd name="connsiteX36" fmla="*/ 235223 w 338138"/>
                    <a:gd name="connsiteY36" fmla="*/ 19050 h 311150"/>
                    <a:gd name="connsiteX37" fmla="*/ 152400 w 338138"/>
                    <a:gd name="connsiteY37" fmla="*/ 72796 h 311150"/>
                    <a:gd name="connsiteX38" fmla="*/ 178693 w 338138"/>
                    <a:gd name="connsiteY38" fmla="*/ 139652 h 311150"/>
                    <a:gd name="connsiteX39" fmla="*/ 178693 w 338138"/>
                    <a:gd name="connsiteY39" fmla="*/ 147518 h 311150"/>
                    <a:gd name="connsiteX40" fmla="*/ 229964 w 338138"/>
                    <a:gd name="connsiteY40" fmla="*/ 164559 h 311150"/>
                    <a:gd name="connsiteX41" fmla="*/ 237852 w 338138"/>
                    <a:gd name="connsiteY41" fmla="*/ 173736 h 311150"/>
                    <a:gd name="connsiteX42" fmla="*/ 237852 w 338138"/>
                    <a:gd name="connsiteY42" fmla="*/ 192088 h 311150"/>
                    <a:gd name="connsiteX43" fmla="*/ 269404 w 338138"/>
                    <a:gd name="connsiteY43" fmla="*/ 159316 h 311150"/>
                    <a:gd name="connsiteX44" fmla="*/ 272033 w 338138"/>
                    <a:gd name="connsiteY44" fmla="*/ 158005 h 311150"/>
                    <a:gd name="connsiteX45" fmla="*/ 320675 w 338138"/>
                    <a:gd name="connsiteY45" fmla="*/ 91149 h 311150"/>
                    <a:gd name="connsiteX46" fmla="*/ 235223 w 338138"/>
                    <a:gd name="connsiteY46" fmla="*/ 19050 h 311150"/>
                    <a:gd name="connsiteX47" fmla="*/ 235111 w 338138"/>
                    <a:gd name="connsiteY47" fmla="*/ 0 h 311150"/>
                    <a:gd name="connsiteX48" fmla="*/ 338138 w 338138"/>
                    <a:gd name="connsiteY48" fmla="*/ 90972 h 311150"/>
                    <a:gd name="connsiteX49" fmla="*/ 320967 w 338138"/>
                    <a:gd name="connsiteY49" fmla="*/ 141072 h 311150"/>
                    <a:gd name="connsiteX50" fmla="*/ 280021 w 338138"/>
                    <a:gd name="connsiteY50" fmla="*/ 172715 h 311150"/>
                    <a:gd name="connsiteX51" fmla="*/ 235111 w 338138"/>
                    <a:gd name="connsiteY51" fmla="*/ 220178 h 311150"/>
                    <a:gd name="connsiteX52" fmla="*/ 228507 w 338138"/>
                    <a:gd name="connsiteY52" fmla="*/ 222815 h 311150"/>
                    <a:gd name="connsiteX53" fmla="*/ 225865 w 338138"/>
                    <a:gd name="connsiteY53" fmla="*/ 222815 h 311150"/>
                    <a:gd name="connsiteX54" fmla="*/ 220582 w 338138"/>
                    <a:gd name="connsiteY54" fmla="*/ 214905 h 311150"/>
                    <a:gd name="connsiteX55" fmla="*/ 220582 w 338138"/>
                    <a:gd name="connsiteY55" fmla="*/ 181944 h 311150"/>
                    <a:gd name="connsiteX56" fmla="*/ 178315 w 338138"/>
                    <a:gd name="connsiteY56" fmla="*/ 167441 h 311150"/>
                    <a:gd name="connsiteX57" fmla="*/ 178315 w 338138"/>
                    <a:gd name="connsiteY57" fmla="*/ 168760 h 311150"/>
                    <a:gd name="connsiteX58" fmla="*/ 184919 w 338138"/>
                    <a:gd name="connsiteY58" fmla="*/ 191173 h 311150"/>
                    <a:gd name="connsiteX59" fmla="*/ 186240 w 338138"/>
                    <a:gd name="connsiteY59" fmla="*/ 195128 h 311150"/>
                    <a:gd name="connsiteX60" fmla="*/ 184919 w 338138"/>
                    <a:gd name="connsiteY60" fmla="*/ 200402 h 311150"/>
                    <a:gd name="connsiteX61" fmla="*/ 163785 w 338138"/>
                    <a:gd name="connsiteY61" fmla="*/ 204357 h 311150"/>
                    <a:gd name="connsiteX62" fmla="*/ 157181 w 338138"/>
                    <a:gd name="connsiteY62" fmla="*/ 204357 h 311150"/>
                    <a:gd name="connsiteX63" fmla="*/ 206053 w 338138"/>
                    <a:gd name="connsiteY63" fmla="*/ 265005 h 311150"/>
                    <a:gd name="connsiteX64" fmla="*/ 206053 w 338138"/>
                    <a:gd name="connsiteY64" fmla="*/ 305877 h 311150"/>
                    <a:gd name="connsiteX65" fmla="*/ 200769 w 338138"/>
                    <a:gd name="connsiteY65" fmla="*/ 311150 h 311150"/>
                    <a:gd name="connsiteX66" fmla="*/ 5283 w 338138"/>
                    <a:gd name="connsiteY66" fmla="*/ 311150 h 311150"/>
                    <a:gd name="connsiteX67" fmla="*/ 0 w 338138"/>
                    <a:gd name="connsiteY67" fmla="*/ 305877 h 311150"/>
                    <a:gd name="connsiteX68" fmla="*/ 0 w 338138"/>
                    <a:gd name="connsiteY68" fmla="*/ 265005 h 311150"/>
                    <a:gd name="connsiteX69" fmla="*/ 48871 w 338138"/>
                    <a:gd name="connsiteY69" fmla="*/ 204357 h 311150"/>
                    <a:gd name="connsiteX70" fmla="*/ 42267 w 338138"/>
                    <a:gd name="connsiteY70" fmla="*/ 204357 h 311150"/>
                    <a:gd name="connsiteX71" fmla="*/ 21133 w 338138"/>
                    <a:gd name="connsiteY71" fmla="*/ 200402 h 311150"/>
                    <a:gd name="connsiteX72" fmla="*/ 19813 w 338138"/>
                    <a:gd name="connsiteY72" fmla="*/ 195128 h 311150"/>
                    <a:gd name="connsiteX73" fmla="*/ 21133 w 338138"/>
                    <a:gd name="connsiteY73" fmla="*/ 191173 h 311150"/>
                    <a:gd name="connsiteX74" fmla="*/ 27738 w 338138"/>
                    <a:gd name="connsiteY74" fmla="*/ 168760 h 311150"/>
                    <a:gd name="connsiteX75" fmla="*/ 27738 w 338138"/>
                    <a:gd name="connsiteY75" fmla="*/ 139754 h 311150"/>
                    <a:gd name="connsiteX76" fmla="*/ 101705 w 338138"/>
                    <a:gd name="connsiteY76" fmla="*/ 48782 h 311150"/>
                    <a:gd name="connsiteX77" fmla="*/ 104347 w 338138"/>
                    <a:gd name="connsiteY77" fmla="*/ 48782 h 311150"/>
                    <a:gd name="connsiteX78" fmla="*/ 137368 w 338138"/>
                    <a:gd name="connsiteY78" fmla="*/ 59329 h 311150"/>
                    <a:gd name="connsiteX79" fmla="*/ 235111 w 338138"/>
                    <a:gd name="connsiteY79" fmla="*/ 0 h 31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338138" h="311150">
                      <a:moveTo>
                        <a:pt x="109769" y="93663"/>
                      </a:moveTo>
                      <a:cubicBezTo>
                        <a:pt x="107136" y="97643"/>
                        <a:pt x="91339" y="122847"/>
                        <a:pt x="66326" y="122847"/>
                      </a:cubicBezTo>
                      <a:cubicBezTo>
                        <a:pt x="61060" y="122847"/>
                        <a:pt x="57111" y="121521"/>
                        <a:pt x="53161" y="120194"/>
                      </a:cubicBezTo>
                      <a:cubicBezTo>
                        <a:pt x="51845" y="120194"/>
                        <a:pt x="51845" y="121521"/>
                        <a:pt x="51845" y="121521"/>
                      </a:cubicBezTo>
                      <a:cubicBezTo>
                        <a:pt x="49212" y="124174"/>
                        <a:pt x="49212" y="128153"/>
                        <a:pt x="50528" y="132133"/>
                      </a:cubicBezTo>
                      <a:cubicBezTo>
                        <a:pt x="51845" y="137439"/>
                        <a:pt x="55794" y="140092"/>
                        <a:pt x="58427" y="141419"/>
                      </a:cubicBezTo>
                      <a:cubicBezTo>
                        <a:pt x="59744" y="141419"/>
                        <a:pt x="62377" y="142746"/>
                        <a:pt x="62377" y="145399"/>
                      </a:cubicBezTo>
                      <a:cubicBezTo>
                        <a:pt x="68959" y="167950"/>
                        <a:pt x="84756" y="190501"/>
                        <a:pt x="103187" y="190501"/>
                      </a:cubicBezTo>
                      <a:cubicBezTo>
                        <a:pt x="121617" y="190501"/>
                        <a:pt x="137415" y="167950"/>
                        <a:pt x="143997" y="145399"/>
                      </a:cubicBezTo>
                      <a:cubicBezTo>
                        <a:pt x="143997" y="142746"/>
                        <a:pt x="146630" y="141419"/>
                        <a:pt x="147947" y="141419"/>
                      </a:cubicBezTo>
                      <a:cubicBezTo>
                        <a:pt x="150580" y="141419"/>
                        <a:pt x="154529" y="137439"/>
                        <a:pt x="155845" y="132133"/>
                      </a:cubicBezTo>
                      <a:cubicBezTo>
                        <a:pt x="157162" y="128153"/>
                        <a:pt x="157162" y="124174"/>
                        <a:pt x="154529" y="121521"/>
                      </a:cubicBezTo>
                      <a:cubicBezTo>
                        <a:pt x="154529" y="120194"/>
                        <a:pt x="153212" y="120194"/>
                        <a:pt x="153212" y="120194"/>
                      </a:cubicBezTo>
                      <a:cubicBezTo>
                        <a:pt x="153212" y="120194"/>
                        <a:pt x="153212" y="120194"/>
                        <a:pt x="151896" y="120194"/>
                      </a:cubicBezTo>
                      <a:cubicBezTo>
                        <a:pt x="150580" y="121521"/>
                        <a:pt x="149263" y="124174"/>
                        <a:pt x="147947" y="125500"/>
                      </a:cubicBezTo>
                      <a:cubicBezTo>
                        <a:pt x="146630" y="126827"/>
                        <a:pt x="145314" y="128153"/>
                        <a:pt x="143997" y="128153"/>
                      </a:cubicBezTo>
                      <a:cubicBezTo>
                        <a:pt x="142681" y="129480"/>
                        <a:pt x="141364" y="129480"/>
                        <a:pt x="140048" y="129480"/>
                      </a:cubicBezTo>
                      <a:cubicBezTo>
                        <a:pt x="138731" y="129480"/>
                        <a:pt x="137415" y="128153"/>
                        <a:pt x="136098" y="126827"/>
                      </a:cubicBezTo>
                      <a:cubicBezTo>
                        <a:pt x="136098" y="125500"/>
                        <a:pt x="136098" y="124174"/>
                        <a:pt x="134782" y="122847"/>
                      </a:cubicBezTo>
                      <a:cubicBezTo>
                        <a:pt x="133466" y="117541"/>
                        <a:pt x="130833" y="109582"/>
                        <a:pt x="122934" y="102949"/>
                      </a:cubicBezTo>
                      <a:cubicBezTo>
                        <a:pt x="120301" y="98969"/>
                        <a:pt x="115035" y="96316"/>
                        <a:pt x="109769" y="93663"/>
                      </a:cubicBezTo>
                      <a:close/>
                      <a:moveTo>
                        <a:pt x="269081" y="79375"/>
                      </a:moveTo>
                      <a:cubicBezTo>
                        <a:pt x="274780" y="79375"/>
                        <a:pt x="279400" y="84350"/>
                        <a:pt x="279400" y="90488"/>
                      </a:cubicBezTo>
                      <a:cubicBezTo>
                        <a:pt x="279400" y="96626"/>
                        <a:pt x="274780" y="101601"/>
                        <a:pt x="269081" y="101601"/>
                      </a:cubicBezTo>
                      <a:cubicBezTo>
                        <a:pt x="263382" y="101601"/>
                        <a:pt x="258762" y="96626"/>
                        <a:pt x="258762" y="90488"/>
                      </a:cubicBezTo>
                      <a:cubicBezTo>
                        <a:pt x="258762" y="84350"/>
                        <a:pt x="263382" y="79375"/>
                        <a:pt x="269081" y="79375"/>
                      </a:cubicBezTo>
                      <a:close/>
                      <a:moveTo>
                        <a:pt x="234950" y="79375"/>
                      </a:moveTo>
                      <a:cubicBezTo>
                        <a:pt x="241088" y="79375"/>
                        <a:pt x="246063" y="84350"/>
                        <a:pt x="246063" y="90488"/>
                      </a:cubicBezTo>
                      <a:cubicBezTo>
                        <a:pt x="246063" y="96626"/>
                        <a:pt x="241088" y="101601"/>
                        <a:pt x="234950" y="101601"/>
                      </a:cubicBezTo>
                      <a:cubicBezTo>
                        <a:pt x="228812" y="101601"/>
                        <a:pt x="223837" y="96626"/>
                        <a:pt x="223837" y="90488"/>
                      </a:cubicBezTo>
                      <a:cubicBezTo>
                        <a:pt x="223837" y="84350"/>
                        <a:pt x="228812" y="79375"/>
                        <a:pt x="234950" y="79375"/>
                      </a:cubicBezTo>
                      <a:close/>
                      <a:moveTo>
                        <a:pt x="199231" y="79375"/>
                      </a:moveTo>
                      <a:cubicBezTo>
                        <a:pt x="204930" y="79375"/>
                        <a:pt x="209550" y="84350"/>
                        <a:pt x="209550" y="90488"/>
                      </a:cubicBezTo>
                      <a:cubicBezTo>
                        <a:pt x="209550" y="96626"/>
                        <a:pt x="204930" y="101601"/>
                        <a:pt x="199231" y="101601"/>
                      </a:cubicBezTo>
                      <a:cubicBezTo>
                        <a:pt x="193532" y="101601"/>
                        <a:pt x="188912" y="96626"/>
                        <a:pt x="188912" y="90488"/>
                      </a:cubicBezTo>
                      <a:cubicBezTo>
                        <a:pt x="188912" y="84350"/>
                        <a:pt x="193532" y="79375"/>
                        <a:pt x="199231" y="79375"/>
                      </a:cubicBezTo>
                      <a:close/>
                      <a:moveTo>
                        <a:pt x="235223" y="19050"/>
                      </a:moveTo>
                      <a:cubicBezTo>
                        <a:pt x="195783" y="19050"/>
                        <a:pt x="161602" y="41335"/>
                        <a:pt x="152400" y="72796"/>
                      </a:cubicBezTo>
                      <a:cubicBezTo>
                        <a:pt x="165546" y="88528"/>
                        <a:pt x="176064" y="112124"/>
                        <a:pt x="178693" y="139652"/>
                      </a:cubicBezTo>
                      <a:cubicBezTo>
                        <a:pt x="178693" y="142274"/>
                        <a:pt x="178693" y="144896"/>
                        <a:pt x="178693" y="147518"/>
                      </a:cubicBezTo>
                      <a:cubicBezTo>
                        <a:pt x="193154" y="156694"/>
                        <a:pt x="210244" y="163249"/>
                        <a:pt x="229964" y="164559"/>
                      </a:cubicBezTo>
                      <a:cubicBezTo>
                        <a:pt x="233908" y="164559"/>
                        <a:pt x="237852" y="168492"/>
                        <a:pt x="237852" y="173736"/>
                      </a:cubicBezTo>
                      <a:cubicBezTo>
                        <a:pt x="237852" y="173736"/>
                        <a:pt x="237852" y="173736"/>
                        <a:pt x="237852" y="192088"/>
                      </a:cubicBezTo>
                      <a:cubicBezTo>
                        <a:pt x="237852" y="192088"/>
                        <a:pt x="237852" y="192088"/>
                        <a:pt x="269404" y="159316"/>
                      </a:cubicBezTo>
                      <a:cubicBezTo>
                        <a:pt x="269404" y="158005"/>
                        <a:pt x="270718" y="158005"/>
                        <a:pt x="272033" y="158005"/>
                      </a:cubicBezTo>
                      <a:cubicBezTo>
                        <a:pt x="300955" y="144896"/>
                        <a:pt x="320675" y="119989"/>
                        <a:pt x="320675" y="91149"/>
                      </a:cubicBezTo>
                      <a:cubicBezTo>
                        <a:pt x="320675" y="51822"/>
                        <a:pt x="282550" y="19050"/>
                        <a:pt x="235223" y="19050"/>
                      </a:cubicBezTo>
                      <a:close/>
                      <a:moveTo>
                        <a:pt x="235111" y="0"/>
                      </a:moveTo>
                      <a:cubicBezTo>
                        <a:pt x="291908" y="0"/>
                        <a:pt x="338138" y="40871"/>
                        <a:pt x="338138" y="90972"/>
                      </a:cubicBezTo>
                      <a:cubicBezTo>
                        <a:pt x="338138" y="109430"/>
                        <a:pt x="332855" y="126570"/>
                        <a:pt x="320967" y="141072"/>
                      </a:cubicBezTo>
                      <a:cubicBezTo>
                        <a:pt x="311721" y="154257"/>
                        <a:pt x="297192" y="166123"/>
                        <a:pt x="280021" y="172715"/>
                      </a:cubicBezTo>
                      <a:cubicBezTo>
                        <a:pt x="280021" y="172715"/>
                        <a:pt x="280021" y="172715"/>
                        <a:pt x="235111" y="220178"/>
                      </a:cubicBezTo>
                      <a:cubicBezTo>
                        <a:pt x="233791" y="222815"/>
                        <a:pt x="231149" y="222815"/>
                        <a:pt x="228507" y="222815"/>
                      </a:cubicBezTo>
                      <a:cubicBezTo>
                        <a:pt x="228507" y="222815"/>
                        <a:pt x="227186" y="222815"/>
                        <a:pt x="225865" y="222815"/>
                      </a:cubicBezTo>
                      <a:cubicBezTo>
                        <a:pt x="221903" y="221497"/>
                        <a:pt x="220582" y="218860"/>
                        <a:pt x="220582" y="214905"/>
                      </a:cubicBezTo>
                      <a:cubicBezTo>
                        <a:pt x="220582" y="214905"/>
                        <a:pt x="220582" y="214905"/>
                        <a:pt x="220582" y="181944"/>
                      </a:cubicBezTo>
                      <a:cubicBezTo>
                        <a:pt x="204732" y="179307"/>
                        <a:pt x="190202" y="175352"/>
                        <a:pt x="178315" y="167441"/>
                      </a:cubicBezTo>
                      <a:cubicBezTo>
                        <a:pt x="178315" y="168760"/>
                        <a:pt x="178315" y="168760"/>
                        <a:pt x="178315" y="168760"/>
                      </a:cubicBezTo>
                      <a:cubicBezTo>
                        <a:pt x="176994" y="181944"/>
                        <a:pt x="176994" y="185899"/>
                        <a:pt x="184919" y="191173"/>
                      </a:cubicBezTo>
                      <a:cubicBezTo>
                        <a:pt x="186240" y="192491"/>
                        <a:pt x="186240" y="193810"/>
                        <a:pt x="186240" y="195128"/>
                      </a:cubicBezTo>
                      <a:cubicBezTo>
                        <a:pt x="186240" y="197765"/>
                        <a:pt x="186240" y="199084"/>
                        <a:pt x="184919" y="200402"/>
                      </a:cubicBezTo>
                      <a:cubicBezTo>
                        <a:pt x="180957" y="203039"/>
                        <a:pt x="173031" y="204357"/>
                        <a:pt x="163785" y="204357"/>
                      </a:cubicBezTo>
                      <a:cubicBezTo>
                        <a:pt x="162465" y="204357"/>
                        <a:pt x="159823" y="204357"/>
                        <a:pt x="157181" y="204357"/>
                      </a:cubicBezTo>
                      <a:cubicBezTo>
                        <a:pt x="173031" y="213586"/>
                        <a:pt x="206053" y="233363"/>
                        <a:pt x="206053" y="265005"/>
                      </a:cubicBezTo>
                      <a:cubicBezTo>
                        <a:pt x="206053" y="265005"/>
                        <a:pt x="206053" y="265005"/>
                        <a:pt x="206053" y="305877"/>
                      </a:cubicBezTo>
                      <a:cubicBezTo>
                        <a:pt x="206053" y="308513"/>
                        <a:pt x="203411" y="311150"/>
                        <a:pt x="200769" y="311150"/>
                      </a:cubicBezTo>
                      <a:cubicBezTo>
                        <a:pt x="200769" y="311150"/>
                        <a:pt x="200769" y="311150"/>
                        <a:pt x="5283" y="311150"/>
                      </a:cubicBezTo>
                      <a:cubicBezTo>
                        <a:pt x="2642" y="311150"/>
                        <a:pt x="0" y="308513"/>
                        <a:pt x="0" y="305877"/>
                      </a:cubicBezTo>
                      <a:cubicBezTo>
                        <a:pt x="0" y="305877"/>
                        <a:pt x="0" y="305877"/>
                        <a:pt x="0" y="265005"/>
                      </a:cubicBezTo>
                      <a:cubicBezTo>
                        <a:pt x="0" y="233363"/>
                        <a:pt x="33021" y="213586"/>
                        <a:pt x="48871" y="204357"/>
                      </a:cubicBezTo>
                      <a:cubicBezTo>
                        <a:pt x="46230" y="204357"/>
                        <a:pt x="44909" y="204357"/>
                        <a:pt x="42267" y="204357"/>
                      </a:cubicBezTo>
                      <a:cubicBezTo>
                        <a:pt x="33021" y="204357"/>
                        <a:pt x="25096" y="203039"/>
                        <a:pt x="21133" y="200402"/>
                      </a:cubicBezTo>
                      <a:cubicBezTo>
                        <a:pt x="19813" y="199084"/>
                        <a:pt x="19813" y="197765"/>
                        <a:pt x="19813" y="195128"/>
                      </a:cubicBezTo>
                      <a:cubicBezTo>
                        <a:pt x="19813" y="193810"/>
                        <a:pt x="19813" y="192491"/>
                        <a:pt x="21133" y="191173"/>
                      </a:cubicBezTo>
                      <a:cubicBezTo>
                        <a:pt x="29059" y="185899"/>
                        <a:pt x="29059" y="181944"/>
                        <a:pt x="27738" y="168760"/>
                      </a:cubicBezTo>
                      <a:cubicBezTo>
                        <a:pt x="27738" y="162167"/>
                        <a:pt x="26417" y="152938"/>
                        <a:pt x="27738" y="139754"/>
                      </a:cubicBezTo>
                      <a:cubicBezTo>
                        <a:pt x="33021" y="87017"/>
                        <a:pt x="63401" y="50100"/>
                        <a:pt x="101705" y="48782"/>
                      </a:cubicBezTo>
                      <a:cubicBezTo>
                        <a:pt x="101705" y="48782"/>
                        <a:pt x="101705" y="48782"/>
                        <a:pt x="104347" y="48782"/>
                      </a:cubicBezTo>
                      <a:cubicBezTo>
                        <a:pt x="116235" y="50100"/>
                        <a:pt x="128122" y="52737"/>
                        <a:pt x="137368" y="59329"/>
                      </a:cubicBezTo>
                      <a:cubicBezTo>
                        <a:pt x="151898" y="25050"/>
                        <a:pt x="190202" y="0"/>
                        <a:pt x="2351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任意多边形: 形状 85"/>
                <p:cNvSpPr/>
                <p:nvPr/>
              </p:nvSpPr>
              <p:spPr bwMode="auto">
                <a:xfrm>
                  <a:off x="493714" y="1292226"/>
                  <a:ext cx="517525" cy="285749"/>
                </a:xfrm>
                <a:custGeom>
                  <a:avLst/>
                  <a:gdLst>
                    <a:gd name="T0" fmla="*/ 128 w 137"/>
                    <a:gd name="T1" fmla="*/ 47 h 76"/>
                    <a:gd name="T2" fmla="*/ 116 w 137"/>
                    <a:gd name="T3" fmla="*/ 38 h 76"/>
                    <a:gd name="T4" fmla="*/ 15 w 137"/>
                    <a:gd name="T5" fmla="*/ 6 h 76"/>
                    <a:gd name="T6" fmla="*/ 1 w 137"/>
                    <a:gd name="T7" fmla="*/ 24 h 76"/>
                    <a:gd name="T8" fmla="*/ 19 w 137"/>
                    <a:gd name="T9" fmla="*/ 38 h 76"/>
                    <a:gd name="T10" fmla="*/ 97 w 137"/>
                    <a:gd name="T11" fmla="*/ 64 h 76"/>
                    <a:gd name="T12" fmla="*/ 110 w 137"/>
                    <a:gd name="T13" fmla="*/ 73 h 76"/>
                    <a:gd name="T14" fmla="*/ 119 w 137"/>
                    <a:gd name="T15" fmla="*/ 76 h 76"/>
                    <a:gd name="T16" fmla="*/ 132 w 137"/>
                    <a:gd name="T17" fmla="*/ 69 h 76"/>
                    <a:gd name="T18" fmla="*/ 128 w 137"/>
                    <a:gd name="T19" fmla="*/ 47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7" h="76">
                      <a:moveTo>
                        <a:pt x="128" y="47"/>
                      </a:moveTo>
                      <a:cubicBezTo>
                        <a:pt x="124" y="44"/>
                        <a:pt x="120" y="41"/>
                        <a:pt x="116" y="38"/>
                      </a:cubicBezTo>
                      <a:cubicBezTo>
                        <a:pt x="85" y="17"/>
                        <a:pt x="61" y="0"/>
                        <a:pt x="15" y="6"/>
                      </a:cubicBezTo>
                      <a:cubicBezTo>
                        <a:pt x="6" y="7"/>
                        <a:pt x="0" y="15"/>
                        <a:pt x="1" y="24"/>
                      </a:cubicBezTo>
                      <a:cubicBezTo>
                        <a:pt x="2" y="33"/>
                        <a:pt x="10" y="39"/>
                        <a:pt x="19" y="38"/>
                      </a:cubicBezTo>
                      <a:cubicBezTo>
                        <a:pt x="53" y="33"/>
                        <a:pt x="69" y="44"/>
                        <a:pt x="97" y="64"/>
                      </a:cubicBezTo>
                      <a:cubicBezTo>
                        <a:pt x="101" y="67"/>
                        <a:pt x="105" y="70"/>
                        <a:pt x="110" y="73"/>
                      </a:cubicBezTo>
                      <a:cubicBezTo>
                        <a:pt x="113" y="75"/>
                        <a:pt x="116" y="76"/>
                        <a:pt x="119" y="76"/>
                      </a:cubicBezTo>
                      <a:cubicBezTo>
                        <a:pt x="124" y="76"/>
                        <a:pt x="129" y="74"/>
                        <a:pt x="132" y="69"/>
                      </a:cubicBezTo>
                      <a:cubicBezTo>
                        <a:pt x="137" y="62"/>
                        <a:pt x="135" y="52"/>
                        <a:pt x="128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5" name="矩形 34"/>
              <p:cNvSpPr/>
              <p:nvPr/>
            </p:nvSpPr>
            <p:spPr>
              <a:xfrm>
                <a:off x="1742601" y="3862923"/>
                <a:ext cx="1094041" cy="1094041"/>
              </a:xfrm>
              <a:prstGeom prst="rect">
                <a:avLst/>
              </a:prstGeom>
              <a:solidFill>
                <a:schemeClr val="accent4">
                  <a:lumMod val="100000"/>
                </a:schemeClr>
              </a:solidFill>
              <a:ln>
                <a:noFill/>
              </a:ln>
              <a:effectLst>
                <a:outerShdw blurRad="63500" dist="12700" dir="2700000" algn="tl" rotWithShape="0">
                  <a:schemeClr val="accent3">
                    <a:alpha val="2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1987878" y="4155165"/>
                <a:ext cx="604328" cy="556092"/>
                <a:chOff x="-197345" y="-109565"/>
                <a:chExt cx="1940910" cy="1785993"/>
              </a:xfrm>
              <a:solidFill>
                <a:schemeClr val="bg1"/>
              </a:solidFill>
            </p:grpSpPr>
            <p:sp>
              <p:nvSpPr>
                <p:cNvPr id="39" name="任意多边形: 形状 75"/>
                <p:cNvSpPr/>
                <p:nvPr/>
              </p:nvSpPr>
              <p:spPr bwMode="auto">
                <a:xfrm>
                  <a:off x="-197345" y="-109565"/>
                  <a:ext cx="1940910" cy="1785993"/>
                </a:xfrm>
                <a:custGeom>
                  <a:avLst/>
                  <a:gdLst>
                    <a:gd name="connsiteX0" fmla="*/ 109769 w 338138"/>
                    <a:gd name="connsiteY0" fmla="*/ 93663 h 311150"/>
                    <a:gd name="connsiteX1" fmla="*/ 66326 w 338138"/>
                    <a:gd name="connsiteY1" fmla="*/ 122847 h 311150"/>
                    <a:gd name="connsiteX2" fmla="*/ 53161 w 338138"/>
                    <a:gd name="connsiteY2" fmla="*/ 120194 h 311150"/>
                    <a:gd name="connsiteX3" fmla="*/ 51845 w 338138"/>
                    <a:gd name="connsiteY3" fmla="*/ 121521 h 311150"/>
                    <a:gd name="connsiteX4" fmla="*/ 50528 w 338138"/>
                    <a:gd name="connsiteY4" fmla="*/ 132133 h 311150"/>
                    <a:gd name="connsiteX5" fmla="*/ 58427 w 338138"/>
                    <a:gd name="connsiteY5" fmla="*/ 141419 h 311150"/>
                    <a:gd name="connsiteX6" fmla="*/ 62377 w 338138"/>
                    <a:gd name="connsiteY6" fmla="*/ 145399 h 311150"/>
                    <a:gd name="connsiteX7" fmla="*/ 103187 w 338138"/>
                    <a:gd name="connsiteY7" fmla="*/ 190501 h 311150"/>
                    <a:gd name="connsiteX8" fmla="*/ 143997 w 338138"/>
                    <a:gd name="connsiteY8" fmla="*/ 145399 h 311150"/>
                    <a:gd name="connsiteX9" fmla="*/ 147947 w 338138"/>
                    <a:gd name="connsiteY9" fmla="*/ 141419 h 311150"/>
                    <a:gd name="connsiteX10" fmla="*/ 155845 w 338138"/>
                    <a:gd name="connsiteY10" fmla="*/ 132133 h 311150"/>
                    <a:gd name="connsiteX11" fmla="*/ 154529 w 338138"/>
                    <a:gd name="connsiteY11" fmla="*/ 121521 h 311150"/>
                    <a:gd name="connsiteX12" fmla="*/ 153212 w 338138"/>
                    <a:gd name="connsiteY12" fmla="*/ 120194 h 311150"/>
                    <a:gd name="connsiteX13" fmla="*/ 151896 w 338138"/>
                    <a:gd name="connsiteY13" fmla="*/ 120194 h 311150"/>
                    <a:gd name="connsiteX14" fmla="*/ 147947 w 338138"/>
                    <a:gd name="connsiteY14" fmla="*/ 125500 h 311150"/>
                    <a:gd name="connsiteX15" fmla="*/ 143997 w 338138"/>
                    <a:gd name="connsiteY15" fmla="*/ 128153 h 311150"/>
                    <a:gd name="connsiteX16" fmla="*/ 140048 w 338138"/>
                    <a:gd name="connsiteY16" fmla="*/ 129480 h 311150"/>
                    <a:gd name="connsiteX17" fmla="*/ 136098 w 338138"/>
                    <a:gd name="connsiteY17" fmla="*/ 126827 h 311150"/>
                    <a:gd name="connsiteX18" fmla="*/ 134782 w 338138"/>
                    <a:gd name="connsiteY18" fmla="*/ 122847 h 311150"/>
                    <a:gd name="connsiteX19" fmla="*/ 122934 w 338138"/>
                    <a:gd name="connsiteY19" fmla="*/ 102949 h 311150"/>
                    <a:gd name="connsiteX20" fmla="*/ 109769 w 338138"/>
                    <a:gd name="connsiteY20" fmla="*/ 93663 h 311150"/>
                    <a:gd name="connsiteX21" fmla="*/ 269081 w 338138"/>
                    <a:gd name="connsiteY21" fmla="*/ 79375 h 311150"/>
                    <a:gd name="connsiteX22" fmla="*/ 279400 w 338138"/>
                    <a:gd name="connsiteY22" fmla="*/ 90488 h 311150"/>
                    <a:gd name="connsiteX23" fmla="*/ 269081 w 338138"/>
                    <a:gd name="connsiteY23" fmla="*/ 101601 h 311150"/>
                    <a:gd name="connsiteX24" fmla="*/ 258762 w 338138"/>
                    <a:gd name="connsiteY24" fmla="*/ 90488 h 311150"/>
                    <a:gd name="connsiteX25" fmla="*/ 269081 w 338138"/>
                    <a:gd name="connsiteY25" fmla="*/ 79375 h 311150"/>
                    <a:gd name="connsiteX26" fmla="*/ 234950 w 338138"/>
                    <a:gd name="connsiteY26" fmla="*/ 79375 h 311150"/>
                    <a:gd name="connsiteX27" fmla="*/ 246063 w 338138"/>
                    <a:gd name="connsiteY27" fmla="*/ 90488 h 311150"/>
                    <a:gd name="connsiteX28" fmla="*/ 234950 w 338138"/>
                    <a:gd name="connsiteY28" fmla="*/ 101601 h 311150"/>
                    <a:gd name="connsiteX29" fmla="*/ 223837 w 338138"/>
                    <a:gd name="connsiteY29" fmla="*/ 90488 h 311150"/>
                    <a:gd name="connsiteX30" fmla="*/ 234950 w 338138"/>
                    <a:gd name="connsiteY30" fmla="*/ 79375 h 311150"/>
                    <a:gd name="connsiteX31" fmla="*/ 199231 w 338138"/>
                    <a:gd name="connsiteY31" fmla="*/ 79375 h 311150"/>
                    <a:gd name="connsiteX32" fmla="*/ 209550 w 338138"/>
                    <a:gd name="connsiteY32" fmla="*/ 90488 h 311150"/>
                    <a:gd name="connsiteX33" fmla="*/ 199231 w 338138"/>
                    <a:gd name="connsiteY33" fmla="*/ 101601 h 311150"/>
                    <a:gd name="connsiteX34" fmla="*/ 188912 w 338138"/>
                    <a:gd name="connsiteY34" fmla="*/ 90488 h 311150"/>
                    <a:gd name="connsiteX35" fmla="*/ 199231 w 338138"/>
                    <a:gd name="connsiteY35" fmla="*/ 79375 h 311150"/>
                    <a:gd name="connsiteX36" fmla="*/ 235223 w 338138"/>
                    <a:gd name="connsiteY36" fmla="*/ 19050 h 311150"/>
                    <a:gd name="connsiteX37" fmla="*/ 152400 w 338138"/>
                    <a:gd name="connsiteY37" fmla="*/ 72796 h 311150"/>
                    <a:gd name="connsiteX38" fmla="*/ 178693 w 338138"/>
                    <a:gd name="connsiteY38" fmla="*/ 139652 h 311150"/>
                    <a:gd name="connsiteX39" fmla="*/ 178693 w 338138"/>
                    <a:gd name="connsiteY39" fmla="*/ 147518 h 311150"/>
                    <a:gd name="connsiteX40" fmla="*/ 229964 w 338138"/>
                    <a:gd name="connsiteY40" fmla="*/ 164559 h 311150"/>
                    <a:gd name="connsiteX41" fmla="*/ 237852 w 338138"/>
                    <a:gd name="connsiteY41" fmla="*/ 173736 h 311150"/>
                    <a:gd name="connsiteX42" fmla="*/ 237852 w 338138"/>
                    <a:gd name="connsiteY42" fmla="*/ 192088 h 311150"/>
                    <a:gd name="connsiteX43" fmla="*/ 269404 w 338138"/>
                    <a:gd name="connsiteY43" fmla="*/ 159316 h 311150"/>
                    <a:gd name="connsiteX44" fmla="*/ 272033 w 338138"/>
                    <a:gd name="connsiteY44" fmla="*/ 158005 h 311150"/>
                    <a:gd name="connsiteX45" fmla="*/ 320675 w 338138"/>
                    <a:gd name="connsiteY45" fmla="*/ 91149 h 311150"/>
                    <a:gd name="connsiteX46" fmla="*/ 235223 w 338138"/>
                    <a:gd name="connsiteY46" fmla="*/ 19050 h 311150"/>
                    <a:gd name="connsiteX47" fmla="*/ 235111 w 338138"/>
                    <a:gd name="connsiteY47" fmla="*/ 0 h 311150"/>
                    <a:gd name="connsiteX48" fmla="*/ 338138 w 338138"/>
                    <a:gd name="connsiteY48" fmla="*/ 90972 h 311150"/>
                    <a:gd name="connsiteX49" fmla="*/ 320967 w 338138"/>
                    <a:gd name="connsiteY49" fmla="*/ 141072 h 311150"/>
                    <a:gd name="connsiteX50" fmla="*/ 280021 w 338138"/>
                    <a:gd name="connsiteY50" fmla="*/ 172715 h 311150"/>
                    <a:gd name="connsiteX51" fmla="*/ 235111 w 338138"/>
                    <a:gd name="connsiteY51" fmla="*/ 220178 h 311150"/>
                    <a:gd name="connsiteX52" fmla="*/ 228507 w 338138"/>
                    <a:gd name="connsiteY52" fmla="*/ 222815 h 311150"/>
                    <a:gd name="connsiteX53" fmla="*/ 225865 w 338138"/>
                    <a:gd name="connsiteY53" fmla="*/ 222815 h 311150"/>
                    <a:gd name="connsiteX54" fmla="*/ 220582 w 338138"/>
                    <a:gd name="connsiteY54" fmla="*/ 214905 h 311150"/>
                    <a:gd name="connsiteX55" fmla="*/ 220582 w 338138"/>
                    <a:gd name="connsiteY55" fmla="*/ 181944 h 311150"/>
                    <a:gd name="connsiteX56" fmla="*/ 178315 w 338138"/>
                    <a:gd name="connsiteY56" fmla="*/ 167441 h 311150"/>
                    <a:gd name="connsiteX57" fmla="*/ 178315 w 338138"/>
                    <a:gd name="connsiteY57" fmla="*/ 168760 h 311150"/>
                    <a:gd name="connsiteX58" fmla="*/ 184919 w 338138"/>
                    <a:gd name="connsiteY58" fmla="*/ 191173 h 311150"/>
                    <a:gd name="connsiteX59" fmla="*/ 186240 w 338138"/>
                    <a:gd name="connsiteY59" fmla="*/ 195128 h 311150"/>
                    <a:gd name="connsiteX60" fmla="*/ 184919 w 338138"/>
                    <a:gd name="connsiteY60" fmla="*/ 200402 h 311150"/>
                    <a:gd name="connsiteX61" fmla="*/ 163785 w 338138"/>
                    <a:gd name="connsiteY61" fmla="*/ 204357 h 311150"/>
                    <a:gd name="connsiteX62" fmla="*/ 157181 w 338138"/>
                    <a:gd name="connsiteY62" fmla="*/ 204357 h 311150"/>
                    <a:gd name="connsiteX63" fmla="*/ 206053 w 338138"/>
                    <a:gd name="connsiteY63" fmla="*/ 265005 h 311150"/>
                    <a:gd name="connsiteX64" fmla="*/ 206053 w 338138"/>
                    <a:gd name="connsiteY64" fmla="*/ 305877 h 311150"/>
                    <a:gd name="connsiteX65" fmla="*/ 200769 w 338138"/>
                    <a:gd name="connsiteY65" fmla="*/ 311150 h 311150"/>
                    <a:gd name="connsiteX66" fmla="*/ 5283 w 338138"/>
                    <a:gd name="connsiteY66" fmla="*/ 311150 h 311150"/>
                    <a:gd name="connsiteX67" fmla="*/ 0 w 338138"/>
                    <a:gd name="connsiteY67" fmla="*/ 305877 h 311150"/>
                    <a:gd name="connsiteX68" fmla="*/ 0 w 338138"/>
                    <a:gd name="connsiteY68" fmla="*/ 265005 h 311150"/>
                    <a:gd name="connsiteX69" fmla="*/ 48871 w 338138"/>
                    <a:gd name="connsiteY69" fmla="*/ 204357 h 311150"/>
                    <a:gd name="connsiteX70" fmla="*/ 42267 w 338138"/>
                    <a:gd name="connsiteY70" fmla="*/ 204357 h 311150"/>
                    <a:gd name="connsiteX71" fmla="*/ 21133 w 338138"/>
                    <a:gd name="connsiteY71" fmla="*/ 200402 h 311150"/>
                    <a:gd name="connsiteX72" fmla="*/ 19813 w 338138"/>
                    <a:gd name="connsiteY72" fmla="*/ 195128 h 311150"/>
                    <a:gd name="connsiteX73" fmla="*/ 21133 w 338138"/>
                    <a:gd name="connsiteY73" fmla="*/ 191173 h 311150"/>
                    <a:gd name="connsiteX74" fmla="*/ 27738 w 338138"/>
                    <a:gd name="connsiteY74" fmla="*/ 168760 h 311150"/>
                    <a:gd name="connsiteX75" fmla="*/ 27738 w 338138"/>
                    <a:gd name="connsiteY75" fmla="*/ 139754 h 311150"/>
                    <a:gd name="connsiteX76" fmla="*/ 101705 w 338138"/>
                    <a:gd name="connsiteY76" fmla="*/ 48782 h 311150"/>
                    <a:gd name="connsiteX77" fmla="*/ 104347 w 338138"/>
                    <a:gd name="connsiteY77" fmla="*/ 48782 h 311150"/>
                    <a:gd name="connsiteX78" fmla="*/ 137368 w 338138"/>
                    <a:gd name="connsiteY78" fmla="*/ 59329 h 311150"/>
                    <a:gd name="connsiteX79" fmla="*/ 235111 w 338138"/>
                    <a:gd name="connsiteY79" fmla="*/ 0 h 31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338138" h="311150">
                      <a:moveTo>
                        <a:pt x="109769" y="93663"/>
                      </a:moveTo>
                      <a:cubicBezTo>
                        <a:pt x="107136" y="97643"/>
                        <a:pt x="91339" y="122847"/>
                        <a:pt x="66326" y="122847"/>
                      </a:cubicBezTo>
                      <a:cubicBezTo>
                        <a:pt x="61060" y="122847"/>
                        <a:pt x="57111" y="121521"/>
                        <a:pt x="53161" y="120194"/>
                      </a:cubicBezTo>
                      <a:cubicBezTo>
                        <a:pt x="51845" y="120194"/>
                        <a:pt x="51845" y="121521"/>
                        <a:pt x="51845" y="121521"/>
                      </a:cubicBezTo>
                      <a:cubicBezTo>
                        <a:pt x="49212" y="124174"/>
                        <a:pt x="49212" y="128153"/>
                        <a:pt x="50528" y="132133"/>
                      </a:cubicBezTo>
                      <a:cubicBezTo>
                        <a:pt x="51845" y="137439"/>
                        <a:pt x="55794" y="140092"/>
                        <a:pt x="58427" y="141419"/>
                      </a:cubicBezTo>
                      <a:cubicBezTo>
                        <a:pt x="59744" y="141419"/>
                        <a:pt x="62377" y="142746"/>
                        <a:pt x="62377" y="145399"/>
                      </a:cubicBezTo>
                      <a:cubicBezTo>
                        <a:pt x="68959" y="167950"/>
                        <a:pt x="84756" y="190501"/>
                        <a:pt x="103187" y="190501"/>
                      </a:cubicBezTo>
                      <a:cubicBezTo>
                        <a:pt x="121617" y="190501"/>
                        <a:pt x="137415" y="167950"/>
                        <a:pt x="143997" y="145399"/>
                      </a:cubicBezTo>
                      <a:cubicBezTo>
                        <a:pt x="143997" y="142746"/>
                        <a:pt x="146630" y="141419"/>
                        <a:pt x="147947" y="141419"/>
                      </a:cubicBezTo>
                      <a:cubicBezTo>
                        <a:pt x="150580" y="141419"/>
                        <a:pt x="154529" y="137439"/>
                        <a:pt x="155845" y="132133"/>
                      </a:cubicBezTo>
                      <a:cubicBezTo>
                        <a:pt x="157162" y="128153"/>
                        <a:pt x="157162" y="124174"/>
                        <a:pt x="154529" y="121521"/>
                      </a:cubicBezTo>
                      <a:cubicBezTo>
                        <a:pt x="154529" y="120194"/>
                        <a:pt x="153212" y="120194"/>
                        <a:pt x="153212" y="120194"/>
                      </a:cubicBezTo>
                      <a:cubicBezTo>
                        <a:pt x="153212" y="120194"/>
                        <a:pt x="153212" y="120194"/>
                        <a:pt x="151896" y="120194"/>
                      </a:cubicBezTo>
                      <a:cubicBezTo>
                        <a:pt x="150580" y="121521"/>
                        <a:pt x="149263" y="124174"/>
                        <a:pt x="147947" y="125500"/>
                      </a:cubicBezTo>
                      <a:cubicBezTo>
                        <a:pt x="146630" y="126827"/>
                        <a:pt x="145314" y="128153"/>
                        <a:pt x="143997" y="128153"/>
                      </a:cubicBezTo>
                      <a:cubicBezTo>
                        <a:pt x="142681" y="129480"/>
                        <a:pt x="141364" y="129480"/>
                        <a:pt x="140048" y="129480"/>
                      </a:cubicBezTo>
                      <a:cubicBezTo>
                        <a:pt x="138731" y="129480"/>
                        <a:pt x="137415" y="128153"/>
                        <a:pt x="136098" y="126827"/>
                      </a:cubicBezTo>
                      <a:cubicBezTo>
                        <a:pt x="136098" y="125500"/>
                        <a:pt x="136098" y="124174"/>
                        <a:pt x="134782" y="122847"/>
                      </a:cubicBezTo>
                      <a:cubicBezTo>
                        <a:pt x="133466" y="117541"/>
                        <a:pt x="130833" y="109582"/>
                        <a:pt x="122934" y="102949"/>
                      </a:cubicBezTo>
                      <a:cubicBezTo>
                        <a:pt x="120301" y="98969"/>
                        <a:pt x="115035" y="96316"/>
                        <a:pt x="109769" y="93663"/>
                      </a:cubicBezTo>
                      <a:close/>
                      <a:moveTo>
                        <a:pt x="269081" y="79375"/>
                      </a:moveTo>
                      <a:cubicBezTo>
                        <a:pt x="274780" y="79375"/>
                        <a:pt x="279400" y="84350"/>
                        <a:pt x="279400" y="90488"/>
                      </a:cubicBezTo>
                      <a:cubicBezTo>
                        <a:pt x="279400" y="96626"/>
                        <a:pt x="274780" y="101601"/>
                        <a:pt x="269081" y="101601"/>
                      </a:cubicBezTo>
                      <a:cubicBezTo>
                        <a:pt x="263382" y="101601"/>
                        <a:pt x="258762" y="96626"/>
                        <a:pt x="258762" y="90488"/>
                      </a:cubicBezTo>
                      <a:cubicBezTo>
                        <a:pt x="258762" y="84350"/>
                        <a:pt x="263382" y="79375"/>
                        <a:pt x="269081" y="79375"/>
                      </a:cubicBezTo>
                      <a:close/>
                      <a:moveTo>
                        <a:pt x="234950" y="79375"/>
                      </a:moveTo>
                      <a:cubicBezTo>
                        <a:pt x="241088" y="79375"/>
                        <a:pt x="246063" y="84350"/>
                        <a:pt x="246063" y="90488"/>
                      </a:cubicBezTo>
                      <a:cubicBezTo>
                        <a:pt x="246063" y="96626"/>
                        <a:pt x="241088" y="101601"/>
                        <a:pt x="234950" y="101601"/>
                      </a:cubicBezTo>
                      <a:cubicBezTo>
                        <a:pt x="228812" y="101601"/>
                        <a:pt x="223837" y="96626"/>
                        <a:pt x="223837" y="90488"/>
                      </a:cubicBezTo>
                      <a:cubicBezTo>
                        <a:pt x="223837" y="84350"/>
                        <a:pt x="228812" y="79375"/>
                        <a:pt x="234950" y="79375"/>
                      </a:cubicBezTo>
                      <a:close/>
                      <a:moveTo>
                        <a:pt x="199231" y="79375"/>
                      </a:moveTo>
                      <a:cubicBezTo>
                        <a:pt x="204930" y="79375"/>
                        <a:pt x="209550" y="84350"/>
                        <a:pt x="209550" y="90488"/>
                      </a:cubicBezTo>
                      <a:cubicBezTo>
                        <a:pt x="209550" y="96626"/>
                        <a:pt x="204930" y="101601"/>
                        <a:pt x="199231" y="101601"/>
                      </a:cubicBezTo>
                      <a:cubicBezTo>
                        <a:pt x="193532" y="101601"/>
                        <a:pt x="188912" y="96626"/>
                        <a:pt x="188912" y="90488"/>
                      </a:cubicBezTo>
                      <a:cubicBezTo>
                        <a:pt x="188912" y="84350"/>
                        <a:pt x="193532" y="79375"/>
                        <a:pt x="199231" y="79375"/>
                      </a:cubicBezTo>
                      <a:close/>
                      <a:moveTo>
                        <a:pt x="235223" y="19050"/>
                      </a:moveTo>
                      <a:cubicBezTo>
                        <a:pt x="195783" y="19050"/>
                        <a:pt x="161602" y="41335"/>
                        <a:pt x="152400" y="72796"/>
                      </a:cubicBezTo>
                      <a:cubicBezTo>
                        <a:pt x="165546" y="88528"/>
                        <a:pt x="176064" y="112124"/>
                        <a:pt x="178693" y="139652"/>
                      </a:cubicBezTo>
                      <a:cubicBezTo>
                        <a:pt x="178693" y="142274"/>
                        <a:pt x="178693" y="144896"/>
                        <a:pt x="178693" y="147518"/>
                      </a:cubicBezTo>
                      <a:cubicBezTo>
                        <a:pt x="193154" y="156694"/>
                        <a:pt x="210244" y="163249"/>
                        <a:pt x="229964" y="164559"/>
                      </a:cubicBezTo>
                      <a:cubicBezTo>
                        <a:pt x="233908" y="164559"/>
                        <a:pt x="237852" y="168492"/>
                        <a:pt x="237852" y="173736"/>
                      </a:cubicBezTo>
                      <a:cubicBezTo>
                        <a:pt x="237852" y="173736"/>
                        <a:pt x="237852" y="173736"/>
                        <a:pt x="237852" y="192088"/>
                      </a:cubicBezTo>
                      <a:cubicBezTo>
                        <a:pt x="237852" y="192088"/>
                        <a:pt x="237852" y="192088"/>
                        <a:pt x="269404" y="159316"/>
                      </a:cubicBezTo>
                      <a:cubicBezTo>
                        <a:pt x="269404" y="158005"/>
                        <a:pt x="270718" y="158005"/>
                        <a:pt x="272033" y="158005"/>
                      </a:cubicBezTo>
                      <a:cubicBezTo>
                        <a:pt x="300955" y="144896"/>
                        <a:pt x="320675" y="119989"/>
                        <a:pt x="320675" y="91149"/>
                      </a:cubicBezTo>
                      <a:cubicBezTo>
                        <a:pt x="320675" y="51822"/>
                        <a:pt x="282550" y="19050"/>
                        <a:pt x="235223" y="19050"/>
                      </a:cubicBezTo>
                      <a:close/>
                      <a:moveTo>
                        <a:pt x="235111" y="0"/>
                      </a:moveTo>
                      <a:cubicBezTo>
                        <a:pt x="291908" y="0"/>
                        <a:pt x="338138" y="40871"/>
                        <a:pt x="338138" y="90972"/>
                      </a:cubicBezTo>
                      <a:cubicBezTo>
                        <a:pt x="338138" y="109430"/>
                        <a:pt x="332855" y="126570"/>
                        <a:pt x="320967" y="141072"/>
                      </a:cubicBezTo>
                      <a:cubicBezTo>
                        <a:pt x="311721" y="154257"/>
                        <a:pt x="297192" y="166123"/>
                        <a:pt x="280021" y="172715"/>
                      </a:cubicBezTo>
                      <a:cubicBezTo>
                        <a:pt x="280021" y="172715"/>
                        <a:pt x="280021" y="172715"/>
                        <a:pt x="235111" y="220178"/>
                      </a:cubicBezTo>
                      <a:cubicBezTo>
                        <a:pt x="233791" y="222815"/>
                        <a:pt x="231149" y="222815"/>
                        <a:pt x="228507" y="222815"/>
                      </a:cubicBezTo>
                      <a:cubicBezTo>
                        <a:pt x="228507" y="222815"/>
                        <a:pt x="227186" y="222815"/>
                        <a:pt x="225865" y="222815"/>
                      </a:cubicBezTo>
                      <a:cubicBezTo>
                        <a:pt x="221903" y="221497"/>
                        <a:pt x="220582" y="218860"/>
                        <a:pt x="220582" y="214905"/>
                      </a:cubicBezTo>
                      <a:cubicBezTo>
                        <a:pt x="220582" y="214905"/>
                        <a:pt x="220582" y="214905"/>
                        <a:pt x="220582" y="181944"/>
                      </a:cubicBezTo>
                      <a:cubicBezTo>
                        <a:pt x="204732" y="179307"/>
                        <a:pt x="190202" y="175352"/>
                        <a:pt x="178315" y="167441"/>
                      </a:cubicBezTo>
                      <a:cubicBezTo>
                        <a:pt x="178315" y="168760"/>
                        <a:pt x="178315" y="168760"/>
                        <a:pt x="178315" y="168760"/>
                      </a:cubicBezTo>
                      <a:cubicBezTo>
                        <a:pt x="176994" y="181944"/>
                        <a:pt x="176994" y="185899"/>
                        <a:pt x="184919" y="191173"/>
                      </a:cubicBezTo>
                      <a:cubicBezTo>
                        <a:pt x="186240" y="192491"/>
                        <a:pt x="186240" y="193810"/>
                        <a:pt x="186240" y="195128"/>
                      </a:cubicBezTo>
                      <a:cubicBezTo>
                        <a:pt x="186240" y="197765"/>
                        <a:pt x="186240" y="199084"/>
                        <a:pt x="184919" y="200402"/>
                      </a:cubicBezTo>
                      <a:cubicBezTo>
                        <a:pt x="180957" y="203039"/>
                        <a:pt x="173031" y="204357"/>
                        <a:pt x="163785" y="204357"/>
                      </a:cubicBezTo>
                      <a:cubicBezTo>
                        <a:pt x="162465" y="204357"/>
                        <a:pt x="159823" y="204357"/>
                        <a:pt x="157181" y="204357"/>
                      </a:cubicBezTo>
                      <a:cubicBezTo>
                        <a:pt x="173031" y="213586"/>
                        <a:pt x="206053" y="233363"/>
                        <a:pt x="206053" y="265005"/>
                      </a:cubicBezTo>
                      <a:cubicBezTo>
                        <a:pt x="206053" y="265005"/>
                        <a:pt x="206053" y="265005"/>
                        <a:pt x="206053" y="305877"/>
                      </a:cubicBezTo>
                      <a:cubicBezTo>
                        <a:pt x="206053" y="308513"/>
                        <a:pt x="203411" y="311150"/>
                        <a:pt x="200769" y="311150"/>
                      </a:cubicBezTo>
                      <a:cubicBezTo>
                        <a:pt x="200769" y="311150"/>
                        <a:pt x="200769" y="311150"/>
                        <a:pt x="5283" y="311150"/>
                      </a:cubicBezTo>
                      <a:cubicBezTo>
                        <a:pt x="2642" y="311150"/>
                        <a:pt x="0" y="308513"/>
                        <a:pt x="0" y="305877"/>
                      </a:cubicBezTo>
                      <a:cubicBezTo>
                        <a:pt x="0" y="305877"/>
                        <a:pt x="0" y="305877"/>
                        <a:pt x="0" y="265005"/>
                      </a:cubicBezTo>
                      <a:cubicBezTo>
                        <a:pt x="0" y="233363"/>
                        <a:pt x="33021" y="213586"/>
                        <a:pt x="48871" y="204357"/>
                      </a:cubicBezTo>
                      <a:cubicBezTo>
                        <a:pt x="46230" y="204357"/>
                        <a:pt x="44909" y="204357"/>
                        <a:pt x="42267" y="204357"/>
                      </a:cubicBezTo>
                      <a:cubicBezTo>
                        <a:pt x="33021" y="204357"/>
                        <a:pt x="25096" y="203039"/>
                        <a:pt x="21133" y="200402"/>
                      </a:cubicBezTo>
                      <a:cubicBezTo>
                        <a:pt x="19813" y="199084"/>
                        <a:pt x="19813" y="197765"/>
                        <a:pt x="19813" y="195128"/>
                      </a:cubicBezTo>
                      <a:cubicBezTo>
                        <a:pt x="19813" y="193810"/>
                        <a:pt x="19813" y="192491"/>
                        <a:pt x="21133" y="191173"/>
                      </a:cubicBezTo>
                      <a:cubicBezTo>
                        <a:pt x="29059" y="185899"/>
                        <a:pt x="29059" y="181944"/>
                        <a:pt x="27738" y="168760"/>
                      </a:cubicBezTo>
                      <a:cubicBezTo>
                        <a:pt x="27738" y="162167"/>
                        <a:pt x="26417" y="152938"/>
                        <a:pt x="27738" y="139754"/>
                      </a:cubicBezTo>
                      <a:cubicBezTo>
                        <a:pt x="33021" y="87017"/>
                        <a:pt x="63401" y="50100"/>
                        <a:pt x="101705" y="48782"/>
                      </a:cubicBezTo>
                      <a:cubicBezTo>
                        <a:pt x="101705" y="48782"/>
                        <a:pt x="101705" y="48782"/>
                        <a:pt x="104347" y="48782"/>
                      </a:cubicBezTo>
                      <a:cubicBezTo>
                        <a:pt x="116235" y="50100"/>
                        <a:pt x="128122" y="52737"/>
                        <a:pt x="137368" y="59329"/>
                      </a:cubicBezTo>
                      <a:cubicBezTo>
                        <a:pt x="151898" y="25050"/>
                        <a:pt x="190202" y="0"/>
                        <a:pt x="2351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任意多边形: 形状 76"/>
                <p:cNvSpPr/>
                <p:nvPr/>
              </p:nvSpPr>
              <p:spPr bwMode="auto">
                <a:xfrm>
                  <a:off x="504823" y="3175"/>
                  <a:ext cx="120650" cy="182563"/>
                </a:xfrm>
                <a:custGeom>
                  <a:avLst/>
                  <a:gdLst>
                    <a:gd name="T0" fmla="*/ 16 w 32"/>
                    <a:gd name="T1" fmla="*/ 48 h 48"/>
                    <a:gd name="T2" fmla="*/ 16 w 32"/>
                    <a:gd name="T3" fmla="*/ 48 h 48"/>
                    <a:gd name="T4" fmla="*/ 16 w 32"/>
                    <a:gd name="T5" fmla="*/ 48 h 48"/>
                    <a:gd name="T6" fmla="*/ 16 w 32"/>
                    <a:gd name="T7" fmla="*/ 48 h 48"/>
                    <a:gd name="T8" fmla="*/ 16 w 32"/>
                    <a:gd name="T9" fmla="*/ 48 h 48"/>
                    <a:gd name="T10" fmla="*/ 32 w 32"/>
                    <a:gd name="T11" fmla="*/ 32 h 48"/>
                    <a:gd name="T12" fmla="*/ 16 w 32"/>
                    <a:gd name="T13" fmla="*/ 0 h 48"/>
                    <a:gd name="T14" fmla="*/ 16 w 32"/>
                    <a:gd name="T15" fmla="*/ 0 h 48"/>
                    <a:gd name="T16" fmla="*/ 16 w 32"/>
                    <a:gd name="T17" fmla="*/ 0 h 48"/>
                    <a:gd name="T18" fmla="*/ 16 w 32"/>
                    <a:gd name="T19" fmla="*/ 0 h 48"/>
                    <a:gd name="T20" fmla="*/ 16 w 32"/>
                    <a:gd name="T21" fmla="*/ 0 h 48"/>
                    <a:gd name="T22" fmla="*/ 0 w 32"/>
                    <a:gd name="T23" fmla="*/ 32 h 48"/>
                    <a:gd name="T24" fmla="*/ 16 w 32"/>
                    <a:gd name="T25" fmla="*/ 4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2" h="48">
                      <a:moveTo>
                        <a:pt x="16" y="48"/>
                      </a:moveTo>
                      <a:cubicBezTo>
                        <a:pt x="16" y="48"/>
                        <a:pt x="16" y="48"/>
                        <a:pt x="16" y="48"/>
                      </a:cubicBezTo>
                      <a:cubicBezTo>
                        <a:pt x="16" y="48"/>
                        <a:pt x="16" y="48"/>
                        <a:pt x="16" y="48"/>
                      </a:cubicBezTo>
                      <a:cubicBezTo>
                        <a:pt x="16" y="48"/>
                        <a:pt x="16" y="48"/>
                        <a:pt x="16" y="48"/>
                      </a:cubicBezTo>
                      <a:cubicBezTo>
                        <a:pt x="16" y="48"/>
                        <a:pt x="16" y="48"/>
                        <a:pt x="16" y="48"/>
                      </a:cubicBezTo>
                      <a:cubicBezTo>
                        <a:pt x="23" y="48"/>
                        <a:pt x="32" y="43"/>
                        <a:pt x="32" y="32"/>
                      </a:cubicBezTo>
                      <a:cubicBezTo>
                        <a:pt x="32" y="15"/>
                        <a:pt x="18" y="0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4" y="0"/>
                        <a:pt x="0" y="15"/>
                        <a:pt x="0" y="32"/>
                      </a:cubicBezTo>
                      <a:cubicBezTo>
                        <a:pt x="0" y="43"/>
                        <a:pt x="9" y="48"/>
                        <a:pt x="16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任意多边形: 形状 77"/>
                <p:cNvSpPr/>
                <p:nvPr/>
              </p:nvSpPr>
              <p:spPr bwMode="auto">
                <a:xfrm>
                  <a:off x="4763" y="503238"/>
                  <a:ext cx="182562" cy="120651"/>
                </a:xfrm>
                <a:custGeom>
                  <a:avLst/>
                  <a:gdLst>
                    <a:gd name="T0" fmla="*/ 48 w 48"/>
                    <a:gd name="T1" fmla="*/ 16 h 32"/>
                    <a:gd name="T2" fmla="*/ 48 w 48"/>
                    <a:gd name="T3" fmla="*/ 16 h 32"/>
                    <a:gd name="T4" fmla="*/ 48 w 48"/>
                    <a:gd name="T5" fmla="*/ 16 h 32"/>
                    <a:gd name="T6" fmla="*/ 48 w 48"/>
                    <a:gd name="T7" fmla="*/ 16 h 32"/>
                    <a:gd name="T8" fmla="*/ 48 w 48"/>
                    <a:gd name="T9" fmla="*/ 16 h 32"/>
                    <a:gd name="T10" fmla="*/ 32 w 48"/>
                    <a:gd name="T11" fmla="*/ 0 h 32"/>
                    <a:gd name="T12" fmla="*/ 0 w 48"/>
                    <a:gd name="T13" fmla="*/ 16 h 32"/>
                    <a:gd name="T14" fmla="*/ 0 w 48"/>
                    <a:gd name="T15" fmla="*/ 16 h 32"/>
                    <a:gd name="T16" fmla="*/ 0 w 48"/>
                    <a:gd name="T17" fmla="*/ 16 h 32"/>
                    <a:gd name="T18" fmla="*/ 0 w 48"/>
                    <a:gd name="T19" fmla="*/ 16 h 32"/>
                    <a:gd name="T20" fmla="*/ 0 w 48"/>
                    <a:gd name="T21" fmla="*/ 16 h 32"/>
                    <a:gd name="T22" fmla="*/ 32 w 48"/>
                    <a:gd name="T23" fmla="*/ 32 h 32"/>
                    <a:gd name="T24" fmla="*/ 48 w 48"/>
                    <a:gd name="T25" fmla="*/ 16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8" h="32">
                      <a:moveTo>
                        <a:pt x="48" y="16"/>
                      </a:moveTo>
                      <a:cubicBezTo>
                        <a:pt x="48" y="16"/>
                        <a:pt x="48" y="16"/>
                        <a:pt x="48" y="16"/>
                      </a:cubicBezTo>
                      <a:cubicBezTo>
                        <a:pt x="48" y="16"/>
                        <a:pt x="48" y="16"/>
                        <a:pt x="48" y="16"/>
                      </a:cubicBezTo>
                      <a:cubicBezTo>
                        <a:pt x="48" y="16"/>
                        <a:pt x="48" y="16"/>
                        <a:pt x="48" y="16"/>
                      </a:cubicBezTo>
                      <a:cubicBezTo>
                        <a:pt x="48" y="16"/>
                        <a:pt x="48" y="16"/>
                        <a:pt x="48" y="16"/>
                      </a:cubicBezTo>
                      <a:cubicBezTo>
                        <a:pt x="48" y="9"/>
                        <a:pt x="44" y="0"/>
                        <a:pt x="32" y="0"/>
                      </a:cubicBezTo>
                      <a:cubicBezTo>
                        <a:pt x="15" y="0"/>
                        <a:pt x="1" y="14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1" y="17"/>
                        <a:pt x="15" y="32"/>
                        <a:pt x="32" y="32"/>
                      </a:cubicBezTo>
                      <a:cubicBezTo>
                        <a:pt x="44" y="32"/>
                        <a:pt x="48" y="23"/>
                        <a:pt x="48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任意多边形: 形状 78"/>
                <p:cNvSpPr/>
                <p:nvPr/>
              </p:nvSpPr>
              <p:spPr bwMode="auto">
                <a:xfrm>
                  <a:off x="803273" y="161925"/>
                  <a:ext cx="161925" cy="163513"/>
                </a:xfrm>
                <a:custGeom>
                  <a:avLst/>
                  <a:gdLst>
                    <a:gd name="T0" fmla="*/ 8 w 43"/>
                    <a:gd name="T1" fmla="*/ 35 h 43"/>
                    <a:gd name="T2" fmla="*/ 8 w 43"/>
                    <a:gd name="T3" fmla="*/ 35 h 43"/>
                    <a:gd name="T4" fmla="*/ 8 w 43"/>
                    <a:gd name="T5" fmla="*/ 35 h 43"/>
                    <a:gd name="T6" fmla="*/ 8 w 43"/>
                    <a:gd name="T7" fmla="*/ 35 h 43"/>
                    <a:gd name="T8" fmla="*/ 30 w 43"/>
                    <a:gd name="T9" fmla="*/ 35 h 43"/>
                    <a:gd name="T10" fmla="*/ 42 w 43"/>
                    <a:gd name="T11" fmla="*/ 1 h 43"/>
                    <a:gd name="T12" fmla="*/ 42 w 43"/>
                    <a:gd name="T13" fmla="*/ 1 h 43"/>
                    <a:gd name="T14" fmla="*/ 42 w 43"/>
                    <a:gd name="T15" fmla="*/ 1 h 43"/>
                    <a:gd name="T16" fmla="*/ 42 w 43"/>
                    <a:gd name="T17" fmla="*/ 1 h 43"/>
                    <a:gd name="T18" fmla="*/ 42 w 43"/>
                    <a:gd name="T19" fmla="*/ 1 h 43"/>
                    <a:gd name="T20" fmla="*/ 8 w 43"/>
                    <a:gd name="T21" fmla="*/ 12 h 43"/>
                    <a:gd name="T22" fmla="*/ 8 w 43"/>
                    <a:gd name="T23" fmla="*/ 35 h 43"/>
                    <a:gd name="T24" fmla="*/ 8 w 43"/>
                    <a:gd name="T25" fmla="*/ 35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3" h="43">
                      <a:moveTo>
                        <a:pt x="8" y="35"/>
                      </a:moveTo>
                      <a:cubicBezTo>
                        <a:pt x="8" y="35"/>
                        <a:pt x="8" y="35"/>
                        <a:pt x="8" y="35"/>
                      </a:cubicBezTo>
                      <a:cubicBezTo>
                        <a:pt x="8" y="35"/>
                        <a:pt x="8" y="35"/>
                        <a:pt x="8" y="35"/>
                      </a:cubicBezTo>
                      <a:cubicBezTo>
                        <a:pt x="8" y="35"/>
                        <a:pt x="8" y="35"/>
                        <a:pt x="8" y="35"/>
                      </a:cubicBezTo>
                      <a:cubicBezTo>
                        <a:pt x="13" y="40"/>
                        <a:pt x="22" y="43"/>
                        <a:pt x="30" y="35"/>
                      </a:cubicBezTo>
                      <a:cubicBezTo>
                        <a:pt x="42" y="23"/>
                        <a:pt x="43" y="3"/>
                        <a:pt x="42" y="1"/>
                      </a:cubicBezTo>
                      <a:cubicBezTo>
                        <a:pt x="42" y="1"/>
                        <a:pt x="42" y="1"/>
                        <a:pt x="42" y="1"/>
                      </a:cubicBezTo>
                      <a:cubicBezTo>
                        <a:pt x="42" y="1"/>
                        <a:pt x="42" y="1"/>
                        <a:pt x="42" y="1"/>
                      </a:cubicBezTo>
                      <a:cubicBezTo>
                        <a:pt x="42" y="1"/>
                        <a:pt x="42" y="1"/>
                        <a:pt x="42" y="1"/>
                      </a:cubicBezTo>
                      <a:cubicBezTo>
                        <a:pt x="42" y="1"/>
                        <a:pt x="42" y="1"/>
                        <a:pt x="42" y="1"/>
                      </a:cubicBezTo>
                      <a:cubicBezTo>
                        <a:pt x="40" y="0"/>
                        <a:pt x="20" y="0"/>
                        <a:pt x="8" y="12"/>
                      </a:cubicBezTo>
                      <a:cubicBezTo>
                        <a:pt x="0" y="21"/>
                        <a:pt x="3" y="30"/>
                        <a:pt x="8" y="35"/>
                      </a:cubicBezTo>
                      <a:cubicBezTo>
                        <a:pt x="8" y="35"/>
                        <a:pt x="8" y="35"/>
                        <a:pt x="8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任意多边形: 形状 79"/>
                <p:cNvSpPr/>
                <p:nvPr/>
              </p:nvSpPr>
              <p:spPr bwMode="auto">
                <a:xfrm>
                  <a:off x="168274" y="161925"/>
                  <a:ext cx="161925" cy="163513"/>
                </a:xfrm>
                <a:custGeom>
                  <a:avLst/>
                  <a:gdLst>
                    <a:gd name="T0" fmla="*/ 34 w 43"/>
                    <a:gd name="T1" fmla="*/ 35 h 43"/>
                    <a:gd name="T2" fmla="*/ 34 w 43"/>
                    <a:gd name="T3" fmla="*/ 35 h 43"/>
                    <a:gd name="T4" fmla="*/ 34 w 43"/>
                    <a:gd name="T5" fmla="*/ 35 h 43"/>
                    <a:gd name="T6" fmla="*/ 34 w 43"/>
                    <a:gd name="T7" fmla="*/ 35 h 43"/>
                    <a:gd name="T8" fmla="*/ 34 w 43"/>
                    <a:gd name="T9" fmla="*/ 35 h 43"/>
                    <a:gd name="T10" fmla="*/ 34 w 43"/>
                    <a:gd name="T11" fmla="*/ 12 h 43"/>
                    <a:gd name="T12" fmla="*/ 0 w 43"/>
                    <a:gd name="T13" fmla="*/ 1 h 43"/>
                    <a:gd name="T14" fmla="*/ 0 w 43"/>
                    <a:gd name="T15" fmla="*/ 1 h 43"/>
                    <a:gd name="T16" fmla="*/ 0 w 43"/>
                    <a:gd name="T17" fmla="*/ 1 h 43"/>
                    <a:gd name="T18" fmla="*/ 0 w 43"/>
                    <a:gd name="T19" fmla="*/ 1 h 43"/>
                    <a:gd name="T20" fmla="*/ 0 w 43"/>
                    <a:gd name="T21" fmla="*/ 1 h 43"/>
                    <a:gd name="T22" fmla="*/ 12 w 43"/>
                    <a:gd name="T23" fmla="*/ 35 h 43"/>
                    <a:gd name="T24" fmla="*/ 34 w 43"/>
                    <a:gd name="T25" fmla="*/ 35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3" h="43">
                      <a:moveTo>
                        <a:pt x="34" y="35"/>
                      </a:moveTo>
                      <a:cubicBezTo>
                        <a:pt x="34" y="35"/>
                        <a:pt x="34" y="35"/>
                        <a:pt x="34" y="35"/>
                      </a:cubicBezTo>
                      <a:cubicBezTo>
                        <a:pt x="34" y="35"/>
                        <a:pt x="34" y="35"/>
                        <a:pt x="34" y="35"/>
                      </a:cubicBezTo>
                      <a:cubicBezTo>
                        <a:pt x="34" y="35"/>
                        <a:pt x="34" y="35"/>
                        <a:pt x="34" y="35"/>
                      </a:cubicBezTo>
                      <a:cubicBezTo>
                        <a:pt x="34" y="35"/>
                        <a:pt x="34" y="35"/>
                        <a:pt x="34" y="35"/>
                      </a:cubicBezTo>
                      <a:cubicBezTo>
                        <a:pt x="39" y="30"/>
                        <a:pt x="43" y="21"/>
                        <a:pt x="34" y="12"/>
                      </a:cubicBezTo>
                      <a:cubicBezTo>
                        <a:pt x="22" y="0"/>
                        <a:pt x="2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3"/>
                        <a:pt x="0" y="23"/>
                        <a:pt x="12" y="35"/>
                      </a:cubicBezTo>
                      <a:cubicBezTo>
                        <a:pt x="20" y="43"/>
                        <a:pt x="29" y="40"/>
                        <a:pt x="34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7" name="矩形 36"/>
              <p:cNvSpPr/>
              <p:nvPr/>
            </p:nvSpPr>
            <p:spPr>
              <a:xfrm>
                <a:off x="542929" y="3862923"/>
                <a:ext cx="1094041" cy="1094041"/>
              </a:xfrm>
              <a:prstGeom prst="rect">
                <a:avLst/>
              </a:prstGeom>
              <a:solidFill>
                <a:schemeClr val="accent3">
                  <a:lumMod val="100000"/>
                </a:schemeClr>
              </a:solidFill>
              <a:ln>
                <a:noFill/>
              </a:ln>
              <a:effectLst>
                <a:outerShdw blurRad="63500" dist="12700" dir="2700000" algn="tl" rotWithShape="0">
                  <a:schemeClr val="accent3">
                    <a:alpha val="2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任意多边形: 形状 74"/>
              <p:cNvSpPr/>
              <p:nvPr/>
            </p:nvSpPr>
            <p:spPr bwMode="auto">
              <a:xfrm>
                <a:off x="792888" y="4138168"/>
                <a:ext cx="642914" cy="591598"/>
              </a:xfrm>
              <a:custGeom>
                <a:avLst/>
                <a:gdLst>
                  <a:gd name="connsiteX0" fmla="*/ 109769 w 338138"/>
                  <a:gd name="connsiteY0" fmla="*/ 93663 h 311150"/>
                  <a:gd name="connsiteX1" fmla="*/ 66326 w 338138"/>
                  <a:gd name="connsiteY1" fmla="*/ 122847 h 311150"/>
                  <a:gd name="connsiteX2" fmla="*/ 53161 w 338138"/>
                  <a:gd name="connsiteY2" fmla="*/ 120194 h 311150"/>
                  <a:gd name="connsiteX3" fmla="*/ 51845 w 338138"/>
                  <a:gd name="connsiteY3" fmla="*/ 121521 h 311150"/>
                  <a:gd name="connsiteX4" fmla="*/ 50528 w 338138"/>
                  <a:gd name="connsiteY4" fmla="*/ 132133 h 311150"/>
                  <a:gd name="connsiteX5" fmla="*/ 58427 w 338138"/>
                  <a:gd name="connsiteY5" fmla="*/ 141419 h 311150"/>
                  <a:gd name="connsiteX6" fmla="*/ 62377 w 338138"/>
                  <a:gd name="connsiteY6" fmla="*/ 145399 h 311150"/>
                  <a:gd name="connsiteX7" fmla="*/ 103187 w 338138"/>
                  <a:gd name="connsiteY7" fmla="*/ 190501 h 311150"/>
                  <a:gd name="connsiteX8" fmla="*/ 143997 w 338138"/>
                  <a:gd name="connsiteY8" fmla="*/ 145399 h 311150"/>
                  <a:gd name="connsiteX9" fmla="*/ 147947 w 338138"/>
                  <a:gd name="connsiteY9" fmla="*/ 141419 h 311150"/>
                  <a:gd name="connsiteX10" fmla="*/ 155845 w 338138"/>
                  <a:gd name="connsiteY10" fmla="*/ 132133 h 311150"/>
                  <a:gd name="connsiteX11" fmla="*/ 154529 w 338138"/>
                  <a:gd name="connsiteY11" fmla="*/ 121521 h 311150"/>
                  <a:gd name="connsiteX12" fmla="*/ 153212 w 338138"/>
                  <a:gd name="connsiteY12" fmla="*/ 120194 h 311150"/>
                  <a:gd name="connsiteX13" fmla="*/ 151896 w 338138"/>
                  <a:gd name="connsiteY13" fmla="*/ 120194 h 311150"/>
                  <a:gd name="connsiteX14" fmla="*/ 147947 w 338138"/>
                  <a:gd name="connsiteY14" fmla="*/ 125500 h 311150"/>
                  <a:gd name="connsiteX15" fmla="*/ 143997 w 338138"/>
                  <a:gd name="connsiteY15" fmla="*/ 128153 h 311150"/>
                  <a:gd name="connsiteX16" fmla="*/ 140048 w 338138"/>
                  <a:gd name="connsiteY16" fmla="*/ 129480 h 311150"/>
                  <a:gd name="connsiteX17" fmla="*/ 136098 w 338138"/>
                  <a:gd name="connsiteY17" fmla="*/ 126827 h 311150"/>
                  <a:gd name="connsiteX18" fmla="*/ 134782 w 338138"/>
                  <a:gd name="connsiteY18" fmla="*/ 122847 h 311150"/>
                  <a:gd name="connsiteX19" fmla="*/ 122934 w 338138"/>
                  <a:gd name="connsiteY19" fmla="*/ 102949 h 311150"/>
                  <a:gd name="connsiteX20" fmla="*/ 109769 w 338138"/>
                  <a:gd name="connsiteY20" fmla="*/ 93663 h 311150"/>
                  <a:gd name="connsiteX21" fmla="*/ 269081 w 338138"/>
                  <a:gd name="connsiteY21" fmla="*/ 79375 h 311150"/>
                  <a:gd name="connsiteX22" fmla="*/ 279400 w 338138"/>
                  <a:gd name="connsiteY22" fmla="*/ 90488 h 311150"/>
                  <a:gd name="connsiteX23" fmla="*/ 269081 w 338138"/>
                  <a:gd name="connsiteY23" fmla="*/ 101601 h 311150"/>
                  <a:gd name="connsiteX24" fmla="*/ 258762 w 338138"/>
                  <a:gd name="connsiteY24" fmla="*/ 90488 h 311150"/>
                  <a:gd name="connsiteX25" fmla="*/ 269081 w 338138"/>
                  <a:gd name="connsiteY25" fmla="*/ 79375 h 311150"/>
                  <a:gd name="connsiteX26" fmla="*/ 234950 w 338138"/>
                  <a:gd name="connsiteY26" fmla="*/ 79375 h 311150"/>
                  <a:gd name="connsiteX27" fmla="*/ 246063 w 338138"/>
                  <a:gd name="connsiteY27" fmla="*/ 90488 h 311150"/>
                  <a:gd name="connsiteX28" fmla="*/ 234950 w 338138"/>
                  <a:gd name="connsiteY28" fmla="*/ 101601 h 311150"/>
                  <a:gd name="connsiteX29" fmla="*/ 223837 w 338138"/>
                  <a:gd name="connsiteY29" fmla="*/ 90488 h 311150"/>
                  <a:gd name="connsiteX30" fmla="*/ 234950 w 338138"/>
                  <a:gd name="connsiteY30" fmla="*/ 79375 h 311150"/>
                  <a:gd name="connsiteX31" fmla="*/ 199231 w 338138"/>
                  <a:gd name="connsiteY31" fmla="*/ 79375 h 311150"/>
                  <a:gd name="connsiteX32" fmla="*/ 209550 w 338138"/>
                  <a:gd name="connsiteY32" fmla="*/ 90488 h 311150"/>
                  <a:gd name="connsiteX33" fmla="*/ 199231 w 338138"/>
                  <a:gd name="connsiteY33" fmla="*/ 101601 h 311150"/>
                  <a:gd name="connsiteX34" fmla="*/ 188912 w 338138"/>
                  <a:gd name="connsiteY34" fmla="*/ 90488 h 311150"/>
                  <a:gd name="connsiteX35" fmla="*/ 199231 w 338138"/>
                  <a:gd name="connsiteY35" fmla="*/ 79375 h 311150"/>
                  <a:gd name="connsiteX36" fmla="*/ 235223 w 338138"/>
                  <a:gd name="connsiteY36" fmla="*/ 19050 h 311150"/>
                  <a:gd name="connsiteX37" fmla="*/ 152400 w 338138"/>
                  <a:gd name="connsiteY37" fmla="*/ 72796 h 311150"/>
                  <a:gd name="connsiteX38" fmla="*/ 178693 w 338138"/>
                  <a:gd name="connsiteY38" fmla="*/ 139652 h 311150"/>
                  <a:gd name="connsiteX39" fmla="*/ 178693 w 338138"/>
                  <a:gd name="connsiteY39" fmla="*/ 147518 h 311150"/>
                  <a:gd name="connsiteX40" fmla="*/ 229964 w 338138"/>
                  <a:gd name="connsiteY40" fmla="*/ 164559 h 311150"/>
                  <a:gd name="connsiteX41" fmla="*/ 237852 w 338138"/>
                  <a:gd name="connsiteY41" fmla="*/ 173736 h 311150"/>
                  <a:gd name="connsiteX42" fmla="*/ 237852 w 338138"/>
                  <a:gd name="connsiteY42" fmla="*/ 192088 h 311150"/>
                  <a:gd name="connsiteX43" fmla="*/ 269404 w 338138"/>
                  <a:gd name="connsiteY43" fmla="*/ 159316 h 311150"/>
                  <a:gd name="connsiteX44" fmla="*/ 272033 w 338138"/>
                  <a:gd name="connsiteY44" fmla="*/ 158005 h 311150"/>
                  <a:gd name="connsiteX45" fmla="*/ 320675 w 338138"/>
                  <a:gd name="connsiteY45" fmla="*/ 91149 h 311150"/>
                  <a:gd name="connsiteX46" fmla="*/ 235223 w 338138"/>
                  <a:gd name="connsiteY46" fmla="*/ 19050 h 311150"/>
                  <a:gd name="connsiteX47" fmla="*/ 235111 w 338138"/>
                  <a:gd name="connsiteY47" fmla="*/ 0 h 311150"/>
                  <a:gd name="connsiteX48" fmla="*/ 338138 w 338138"/>
                  <a:gd name="connsiteY48" fmla="*/ 90972 h 311150"/>
                  <a:gd name="connsiteX49" fmla="*/ 320967 w 338138"/>
                  <a:gd name="connsiteY49" fmla="*/ 141072 h 311150"/>
                  <a:gd name="connsiteX50" fmla="*/ 280021 w 338138"/>
                  <a:gd name="connsiteY50" fmla="*/ 172715 h 311150"/>
                  <a:gd name="connsiteX51" fmla="*/ 235111 w 338138"/>
                  <a:gd name="connsiteY51" fmla="*/ 220178 h 311150"/>
                  <a:gd name="connsiteX52" fmla="*/ 228507 w 338138"/>
                  <a:gd name="connsiteY52" fmla="*/ 222815 h 311150"/>
                  <a:gd name="connsiteX53" fmla="*/ 225865 w 338138"/>
                  <a:gd name="connsiteY53" fmla="*/ 222815 h 311150"/>
                  <a:gd name="connsiteX54" fmla="*/ 220582 w 338138"/>
                  <a:gd name="connsiteY54" fmla="*/ 214905 h 311150"/>
                  <a:gd name="connsiteX55" fmla="*/ 220582 w 338138"/>
                  <a:gd name="connsiteY55" fmla="*/ 181944 h 311150"/>
                  <a:gd name="connsiteX56" fmla="*/ 178315 w 338138"/>
                  <a:gd name="connsiteY56" fmla="*/ 167441 h 311150"/>
                  <a:gd name="connsiteX57" fmla="*/ 178315 w 338138"/>
                  <a:gd name="connsiteY57" fmla="*/ 168760 h 311150"/>
                  <a:gd name="connsiteX58" fmla="*/ 184919 w 338138"/>
                  <a:gd name="connsiteY58" fmla="*/ 191173 h 311150"/>
                  <a:gd name="connsiteX59" fmla="*/ 186240 w 338138"/>
                  <a:gd name="connsiteY59" fmla="*/ 195128 h 311150"/>
                  <a:gd name="connsiteX60" fmla="*/ 184919 w 338138"/>
                  <a:gd name="connsiteY60" fmla="*/ 200402 h 311150"/>
                  <a:gd name="connsiteX61" fmla="*/ 163785 w 338138"/>
                  <a:gd name="connsiteY61" fmla="*/ 204357 h 311150"/>
                  <a:gd name="connsiteX62" fmla="*/ 157181 w 338138"/>
                  <a:gd name="connsiteY62" fmla="*/ 204357 h 311150"/>
                  <a:gd name="connsiteX63" fmla="*/ 206053 w 338138"/>
                  <a:gd name="connsiteY63" fmla="*/ 265005 h 311150"/>
                  <a:gd name="connsiteX64" fmla="*/ 206053 w 338138"/>
                  <a:gd name="connsiteY64" fmla="*/ 305877 h 311150"/>
                  <a:gd name="connsiteX65" fmla="*/ 200769 w 338138"/>
                  <a:gd name="connsiteY65" fmla="*/ 311150 h 311150"/>
                  <a:gd name="connsiteX66" fmla="*/ 5283 w 338138"/>
                  <a:gd name="connsiteY66" fmla="*/ 311150 h 311150"/>
                  <a:gd name="connsiteX67" fmla="*/ 0 w 338138"/>
                  <a:gd name="connsiteY67" fmla="*/ 305877 h 311150"/>
                  <a:gd name="connsiteX68" fmla="*/ 0 w 338138"/>
                  <a:gd name="connsiteY68" fmla="*/ 265005 h 311150"/>
                  <a:gd name="connsiteX69" fmla="*/ 48871 w 338138"/>
                  <a:gd name="connsiteY69" fmla="*/ 204357 h 311150"/>
                  <a:gd name="connsiteX70" fmla="*/ 42267 w 338138"/>
                  <a:gd name="connsiteY70" fmla="*/ 204357 h 311150"/>
                  <a:gd name="connsiteX71" fmla="*/ 21133 w 338138"/>
                  <a:gd name="connsiteY71" fmla="*/ 200402 h 311150"/>
                  <a:gd name="connsiteX72" fmla="*/ 19813 w 338138"/>
                  <a:gd name="connsiteY72" fmla="*/ 195128 h 311150"/>
                  <a:gd name="connsiteX73" fmla="*/ 21133 w 338138"/>
                  <a:gd name="connsiteY73" fmla="*/ 191173 h 311150"/>
                  <a:gd name="connsiteX74" fmla="*/ 27738 w 338138"/>
                  <a:gd name="connsiteY74" fmla="*/ 168760 h 311150"/>
                  <a:gd name="connsiteX75" fmla="*/ 27738 w 338138"/>
                  <a:gd name="connsiteY75" fmla="*/ 139754 h 311150"/>
                  <a:gd name="connsiteX76" fmla="*/ 101705 w 338138"/>
                  <a:gd name="connsiteY76" fmla="*/ 48782 h 311150"/>
                  <a:gd name="connsiteX77" fmla="*/ 104347 w 338138"/>
                  <a:gd name="connsiteY77" fmla="*/ 48782 h 311150"/>
                  <a:gd name="connsiteX78" fmla="*/ 137368 w 338138"/>
                  <a:gd name="connsiteY78" fmla="*/ 59329 h 311150"/>
                  <a:gd name="connsiteX79" fmla="*/ 235111 w 338138"/>
                  <a:gd name="connsiteY79" fmla="*/ 0 h 311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</a:cxnLst>
                <a:rect l="l" t="t" r="r" b="b"/>
                <a:pathLst>
                  <a:path w="338138" h="311150">
                    <a:moveTo>
                      <a:pt x="109769" y="93663"/>
                    </a:moveTo>
                    <a:cubicBezTo>
                      <a:pt x="107136" y="97643"/>
                      <a:pt x="91339" y="122847"/>
                      <a:pt x="66326" y="122847"/>
                    </a:cubicBezTo>
                    <a:cubicBezTo>
                      <a:pt x="61060" y="122847"/>
                      <a:pt x="57111" y="121521"/>
                      <a:pt x="53161" y="120194"/>
                    </a:cubicBezTo>
                    <a:cubicBezTo>
                      <a:pt x="51845" y="120194"/>
                      <a:pt x="51845" y="121521"/>
                      <a:pt x="51845" y="121521"/>
                    </a:cubicBezTo>
                    <a:cubicBezTo>
                      <a:pt x="49212" y="124174"/>
                      <a:pt x="49212" y="128153"/>
                      <a:pt x="50528" y="132133"/>
                    </a:cubicBezTo>
                    <a:cubicBezTo>
                      <a:pt x="51845" y="137439"/>
                      <a:pt x="55794" y="140092"/>
                      <a:pt x="58427" y="141419"/>
                    </a:cubicBezTo>
                    <a:cubicBezTo>
                      <a:pt x="59744" y="141419"/>
                      <a:pt x="62377" y="142746"/>
                      <a:pt x="62377" y="145399"/>
                    </a:cubicBezTo>
                    <a:cubicBezTo>
                      <a:pt x="68959" y="167950"/>
                      <a:pt x="84756" y="190501"/>
                      <a:pt x="103187" y="190501"/>
                    </a:cubicBezTo>
                    <a:cubicBezTo>
                      <a:pt x="121617" y="190501"/>
                      <a:pt x="137415" y="167950"/>
                      <a:pt x="143997" y="145399"/>
                    </a:cubicBezTo>
                    <a:cubicBezTo>
                      <a:pt x="143997" y="142746"/>
                      <a:pt x="146630" y="141419"/>
                      <a:pt x="147947" y="141419"/>
                    </a:cubicBezTo>
                    <a:cubicBezTo>
                      <a:pt x="150580" y="141419"/>
                      <a:pt x="154529" y="137439"/>
                      <a:pt x="155845" y="132133"/>
                    </a:cubicBezTo>
                    <a:cubicBezTo>
                      <a:pt x="157162" y="128153"/>
                      <a:pt x="157162" y="124174"/>
                      <a:pt x="154529" y="121521"/>
                    </a:cubicBezTo>
                    <a:cubicBezTo>
                      <a:pt x="154529" y="120194"/>
                      <a:pt x="153212" y="120194"/>
                      <a:pt x="153212" y="120194"/>
                    </a:cubicBezTo>
                    <a:cubicBezTo>
                      <a:pt x="153212" y="120194"/>
                      <a:pt x="153212" y="120194"/>
                      <a:pt x="151896" y="120194"/>
                    </a:cubicBezTo>
                    <a:cubicBezTo>
                      <a:pt x="150580" y="121521"/>
                      <a:pt x="149263" y="124174"/>
                      <a:pt x="147947" y="125500"/>
                    </a:cubicBezTo>
                    <a:cubicBezTo>
                      <a:pt x="146630" y="126827"/>
                      <a:pt x="145314" y="128153"/>
                      <a:pt x="143997" y="128153"/>
                    </a:cubicBezTo>
                    <a:cubicBezTo>
                      <a:pt x="142681" y="129480"/>
                      <a:pt x="141364" y="129480"/>
                      <a:pt x="140048" y="129480"/>
                    </a:cubicBezTo>
                    <a:cubicBezTo>
                      <a:pt x="138731" y="129480"/>
                      <a:pt x="137415" y="128153"/>
                      <a:pt x="136098" y="126827"/>
                    </a:cubicBezTo>
                    <a:cubicBezTo>
                      <a:pt x="136098" y="125500"/>
                      <a:pt x="136098" y="124174"/>
                      <a:pt x="134782" y="122847"/>
                    </a:cubicBezTo>
                    <a:cubicBezTo>
                      <a:pt x="133466" y="117541"/>
                      <a:pt x="130833" y="109582"/>
                      <a:pt x="122934" y="102949"/>
                    </a:cubicBezTo>
                    <a:cubicBezTo>
                      <a:pt x="120301" y="98969"/>
                      <a:pt x="115035" y="96316"/>
                      <a:pt x="109769" y="93663"/>
                    </a:cubicBezTo>
                    <a:close/>
                    <a:moveTo>
                      <a:pt x="269081" y="79375"/>
                    </a:moveTo>
                    <a:cubicBezTo>
                      <a:pt x="274780" y="79375"/>
                      <a:pt x="279400" y="84350"/>
                      <a:pt x="279400" y="90488"/>
                    </a:cubicBezTo>
                    <a:cubicBezTo>
                      <a:pt x="279400" y="96626"/>
                      <a:pt x="274780" y="101601"/>
                      <a:pt x="269081" y="101601"/>
                    </a:cubicBezTo>
                    <a:cubicBezTo>
                      <a:pt x="263382" y="101601"/>
                      <a:pt x="258762" y="96626"/>
                      <a:pt x="258762" y="90488"/>
                    </a:cubicBezTo>
                    <a:cubicBezTo>
                      <a:pt x="258762" y="84350"/>
                      <a:pt x="263382" y="79375"/>
                      <a:pt x="269081" y="79375"/>
                    </a:cubicBezTo>
                    <a:close/>
                    <a:moveTo>
                      <a:pt x="234950" y="79375"/>
                    </a:moveTo>
                    <a:cubicBezTo>
                      <a:pt x="241088" y="79375"/>
                      <a:pt x="246063" y="84350"/>
                      <a:pt x="246063" y="90488"/>
                    </a:cubicBezTo>
                    <a:cubicBezTo>
                      <a:pt x="246063" y="96626"/>
                      <a:pt x="241088" y="101601"/>
                      <a:pt x="234950" y="101601"/>
                    </a:cubicBezTo>
                    <a:cubicBezTo>
                      <a:pt x="228812" y="101601"/>
                      <a:pt x="223837" y="96626"/>
                      <a:pt x="223837" y="90488"/>
                    </a:cubicBezTo>
                    <a:cubicBezTo>
                      <a:pt x="223837" y="84350"/>
                      <a:pt x="228812" y="79375"/>
                      <a:pt x="234950" y="79375"/>
                    </a:cubicBezTo>
                    <a:close/>
                    <a:moveTo>
                      <a:pt x="199231" y="79375"/>
                    </a:moveTo>
                    <a:cubicBezTo>
                      <a:pt x="204930" y="79375"/>
                      <a:pt x="209550" y="84350"/>
                      <a:pt x="209550" y="90488"/>
                    </a:cubicBezTo>
                    <a:cubicBezTo>
                      <a:pt x="209550" y="96626"/>
                      <a:pt x="204930" y="101601"/>
                      <a:pt x="199231" y="101601"/>
                    </a:cubicBezTo>
                    <a:cubicBezTo>
                      <a:pt x="193532" y="101601"/>
                      <a:pt x="188912" y="96626"/>
                      <a:pt x="188912" y="90488"/>
                    </a:cubicBezTo>
                    <a:cubicBezTo>
                      <a:pt x="188912" y="84350"/>
                      <a:pt x="193532" y="79375"/>
                      <a:pt x="199231" y="79375"/>
                    </a:cubicBezTo>
                    <a:close/>
                    <a:moveTo>
                      <a:pt x="235223" y="19050"/>
                    </a:moveTo>
                    <a:cubicBezTo>
                      <a:pt x="195783" y="19050"/>
                      <a:pt x="161602" y="41335"/>
                      <a:pt x="152400" y="72796"/>
                    </a:cubicBezTo>
                    <a:cubicBezTo>
                      <a:pt x="165546" y="88528"/>
                      <a:pt x="176064" y="112124"/>
                      <a:pt x="178693" y="139652"/>
                    </a:cubicBezTo>
                    <a:cubicBezTo>
                      <a:pt x="178693" y="142274"/>
                      <a:pt x="178693" y="144896"/>
                      <a:pt x="178693" y="147518"/>
                    </a:cubicBezTo>
                    <a:cubicBezTo>
                      <a:pt x="193154" y="156694"/>
                      <a:pt x="210244" y="163249"/>
                      <a:pt x="229964" y="164559"/>
                    </a:cubicBezTo>
                    <a:cubicBezTo>
                      <a:pt x="233908" y="164559"/>
                      <a:pt x="237852" y="168492"/>
                      <a:pt x="237852" y="173736"/>
                    </a:cubicBezTo>
                    <a:cubicBezTo>
                      <a:pt x="237852" y="173736"/>
                      <a:pt x="237852" y="173736"/>
                      <a:pt x="237852" y="192088"/>
                    </a:cubicBezTo>
                    <a:cubicBezTo>
                      <a:pt x="237852" y="192088"/>
                      <a:pt x="237852" y="192088"/>
                      <a:pt x="269404" y="159316"/>
                    </a:cubicBezTo>
                    <a:cubicBezTo>
                      <a:pt x="269404" y="158005"/>
                      <a:pt x="270718" y="158005"/>
                      <a:pt x="272033" y="158005"/>
                    </a:cubicBezTo>
                    <a:cubicBezTo>
                      <a:pt x="300955" y="144896"/>
                      <a:pt x="320675" y="119989"/>
                      <a:pt x="320675" y="91149"/>
                    </a:cubicBezTo>
                    <a:cubicBezTo>
                      <a:pt x="320675" y="51822"/>
                      <a:pt x="282550" y="19050"/>
                      <a:pt x="235223" y="19050"/>
                    </a:cubicBezTo>
                    <a:close/>
                    <a:moveTo>
                      <a:pt x="235111" y="0"/>
                    </a:moveTo>
                    <a:cubicBezTo>
                      <a:pt x="291908" y="0"/>
                      <a:pt x="338138" y="40871"/>
                      <a:pt x="338138" y="90972"/>
                    </a:cubicBezTo>
                    <a:cubicBezTo>
                      <a:pt x="338138" y="109430"/>
                      <a:pt x="332855" y="126570"/>
                      <a:pt x="320967" y="141072"/>
                    </a:cubicBezTo>
                    <a:cubicBezTo>
                      <a:pt x="311721" y="154257"/>
                      <a:pt x="297192" y="166123"/>
                      <a:pt x="280021" y="172715"/>
                    </a:cubicBezTo>
                    <a:cubicBezTo>
                      <a:pt x="280021" y="172715"/>
                      <a:pt x="280021" y="172715"/>
                      <a:pt x="235111" y="220178"/>
                    </a:cubicBezTo>
                    <a:cubicBezTo>
                      <a:pt x="233791" y="222815"/>
                      <a:pt x="231149" y="222815"/>
                      <a:pt x="228507" y="222815"/>
                    </a:cubicBezTo>
                    <a:cubicBezTo>
                      <a:pt x="228507" y="222815"/>
                      <a:pt x="227186" y="222815"/>
                      <a:pt x="225865" y="222815"/>
                    </a:cubicBezTo>
                    <a:cubicBezTo>
                      <a:pt x="221903" y="221497"/>
                      <a:pt x="220582" y="218860"/>
                      <a:pt x="220582" y="214905"/>
                    </a:cubicBezTo>
                    <a:cubicBezTo>
                      <a:pt x="220582" y="214905"/>
                      <a:pt x="220582" y="214905"/>
                      <a:pt x="220582" y="181944"/>
                    </a:cubicBezTo>
                    <a:cubicBezTo>
                      <a:pt x="204732" y="179307"/>
                      <a:pt x="190202" y="175352"/>
                      <a:pt x="178315" y="167441"/>
                    </a:cubicBezTo>
                    <a:cubicBezTo>
                      <a:pt x="178315" y="168760"/>
                      <a:pt x="178315" y="168760"/>
                      <a:pt x="178315" y="168760"/>
                    </a:cubicBezTo>
                    <a:cubicBezTo>
                      <a:pt x="176994" y="181944"/>
                      <a:pt x="176994" y="185899"/>
                      <a:pt x="184919" y="191173"/>
                    </a:cubicBezTo>
                    <a:cubicBezTo>
                      <a:pt x="186240" y="192491"/>
                      <a:pt x="186240" y="193810"/>
                      <a:pt x="186240" y="195128"/>
                    </a:cubicBezTo>
                    <a:cubicBezTo>
                      <a:pt x="186240" y="197765"/>
                      <a:pt x="186240" y="199084"/>
                      <a:pt x="184919" y="200402"/>
                    </a:cubicBezTo>
                    <a:cubicBezTo>
                      <a:pt x="180957" y="203039"/>
                      <a:pt x="173031" y="204357"/>
                      <a:pt x="163785" y="204357"/>
                    </a:cubicBezTo>
                    <a:cubicBezTo>
                      <a:pt x="162465" y="204357"/>
                      <a:pt x="159823" y="204357"/>
                      <a:pt x="157181" y="204357"/>
                    </a:cubicBezTo>
                    <a:cubicBezTo>
                      <a:pt x="173031" y="213586"/>
                      <a:pt x="206053" y="233363"/>
                      <a:pt x="206053" y="265005"/>
                    </a:cubicBezTo>
                    <a:cubicBezTo>
                      <a:pt x="206053" y="265005"/>
                      <a:pt x="206053" y="265005"/>
                      <a:pt x="206053" y="305877"/>
                    </a:cubicBezTo>
                    <a:cubicBezTo>
                      <a:pt x="206053" y="308513"/>
                      <a:pt x="203411" y="311150"/>
                      <a:pt x="200769" y="311150"/>
                    </a:cubicBezTo>
                    <a:cubicBezTo>
                      <a:pt x="200769" y="311150"/>
                      <a:pt x="200769" y="311150"/>
                      <a:pt x="5283" y="311150"/>
                    </a:cubicBezTo>
                    <a:cubicBezTo>
                      <a:pt x="2642" y="311150"/>
                      <a:pt x="0" y="308513"/>
                      <a:pt x="0" y="305877"/>
                    </a:cubicBezTo>
                    <a:cubicBezTo>
                      <a:pt x="0" y="305877"/>
                      <a:pt x="0" y="305877"/>
                      <a:pt x="0" y="265005"/>
                    </a:cubicBezTo>
                    <a:cubicBezTo>
                      <a:pt x="0" y="233363"/>
                      <a:pt x="33021" y="213586"/>
                      <a:pt x="48871" y="204357"/>
                    </a:cubicBezTo>
                    <a:cubicBezTo>
                      <a:pt x="46230" y="204357"/>
                      <a:pt x="44909" y="204357"/>
                      <a:pt x="42267" y="204357"/>
                    </a:cubicBezTo>
                    <a:cubicBezTo>
                      <a:pt x="33021" y="204357"/>
                      <a:pt x="25096" y="203039"/>
                      <a:pt x="21133" y="200402"/>
                    </a:cubicBezTo>
                    <a:cubicBezTo>
                      <a:pt x="19813" y="199084"/>
                      <a:pt x="19813" y="197765"/>
                      <a:pt x="19813" y="195128"/>
                    </a:cubicBezTo>
                    <a:cubicBezTo>
                      <a:pt x="19813" y="193810"/>
                      <a:pt x="19813" y="192491"/>
                      <a:pt x="21133" y="191173"/>
                    </a:cubicBezTo>
                    <a:cubicBezTo>
                      <a:pt x="29059" y="185899"/>
                      <a:pt x="29059" y="181944"/>
                      <a:pt x="27738" y="168760"/>
                    </a:cubicBezTo>
                    <a:cubicBezTo>
                      <a:pt x="27738" y="162167"/>
                      <a:pt x="26417" y="152938"/>
                      <a:pt x="27738" y="139754"/>
                    </a:cubicBezTo>
                    <a:cubicBezTo>
                      <a:pt x="33021" y="87017"/>
                      <a:pt x="63401" y="50100"/>
                      <a:pt x="101705" y="48782"/>
                    </a:cubicBezTo>
                    <a:cubicBezTo>
                      <a:pt x="101705" y="48782"/>
                      <a:pt x="101705" y="48782"/>
                      <a:pt x="104347" y="48782"/>
                    </a:cubicBezTo>
                    <a:cubicBezTo>
                      <a:pt x="116235" y="50100"/>
                      <a:pt x="128122" y="52737"/>
                      <a:pt x="137368" y="59329"/>
                    </a:cubicBezTo>
                    <a:cubicBezTo>
                      <a:pt x="151898" y="25050"/>
                      <a:pt x="190202" y="0"/>
                      <a:pt x="23511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1307468" y="3384593"/>
              <a:ext cx="9613068" cy="0"/>
              <a:chOff x="1307468" y="3637493"/>
              <a:chExt cx="9613068" cy="0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8472264" y="3637493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1307468" y="3637493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5534" y="3134404"/>
            <a:ext cx="5071556" cy="222927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0925" y="951230"/>
            <a:ext cx="10293350" cy="82994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perspectiveFront"/>
              <a:lightRig rig="threePt" dir="t"/>
            </a:scene3d>
          </a:bodyPr>
          <a:p>
            <a:r>
              <a:rPr kumimoji="1" lang="zh-CN" altLang="en-US" sz="4800" dirty="0">
                <a:solidFill>
                  <a:schemeClr val="tx1"/>
                </a:solidFill>
                <a:effectLst>
                  <a:reflection blurRad="6350" stA="55000" endA="300" endPos="45500" dir="5400000" sy="-100000" algn="bl" rotWithShape="0"/>
                </a:effectLst>
                <a:highlight>
                  <a:srgbClr val="FFFF00"/>
                </a:highlight>
                <a:latin typeface="华文行楷" panose="02010800040101010101" charset="-122"/>
                <a:ea typeface="华文行楷" panose="02010800040101010101" charset="-122"/>
                <a:cs typeface="DFPShaoNvW5-GB" charset="-122"/>
                <a:sym typeface="微软雅黑 Light" panose="020B0502040204020203" charset="-122"/>
              </a:rPr>
              <a:t>经济全球化利大于弊，趋势不可逆转</a:t>
            </a:r>
            <a:endParaRPr kumimoji="1" lang="zh-CN" altLang="en-US" sz="4800" dirty="0">
              <a:solidFill>
                <a:schemeClr val="tx1"/>
              </a:solidFill>
              <a:effectLst>
                <a:reflection blurRad="6350" stA="55000" endA="300" endPos="45500" dir="5400000" sy="-100000" algn="bl" rotWithShape="0"/>
              </a:effectLst>
              <a:highlight>
                <a:srgbClr val="FFFF00"/>
              </a:highlight>
              <a:latin typeface="华文行楷" panose="02010800040101010101" charset="-122"/>
              <a:ea typeface="华文行楷" panose="02010800040101010101" charset="-122"/>
              <a:cs typeface="DFPShaoNvW5-GB" charset="-122"/>
              <a:sym typeface="微软雅黑 Light" panose="020B0502040204020203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3350895" y="1847215"/>
            <a:ext cx="570484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zh-CN" altLang="en-US" sz="44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 Light" panose="020B0502040204020203" charset="-122"/>
              </a:rPr>
              <a:t>如何应对经济全球化？</a:t>
            </a:r>
            <a:endParaRPr kumimoji="1" lang="zh-CN" altLang="en-US" sz="4400" b="1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 Light" panose="020B0502040204020203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51790" y="2834640"/>
            <a:ext cx="3611245" cy="24606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6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顺应潮流</a:t>
            </a:r>
            <a:endParaRPr lang="zh-CN" altLang="en-US" sz="60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6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积极开放</a:t>
            </a:r>
            <a:endParaRPr lang="zh-CN" altLang="en-US" sz="60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08340" y="2760980"/>
            <a:ext cx="3611245" cy="24606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6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主动竞争</a:t>
            </a:r>
            <a:endParaRPr lang="zh-CN" altLang="en-US" sz="60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6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防范风险</a:t>
            </a:r>
            <a:endParaRPr lang="zh-CN" altLang="en-US" sz="60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51560" y="2584450"/>
            <a:ext cx="21374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利为主流</a:t>
            </a:r>
            <a:endParaRPr lang="zh-CN" altLang="en-US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768080" y="2550795"/>
            <a:ext cx="21374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弊为支流</a:t>
            </a:r>
            <a:endParaRPr lang="zh-CN" altLang="en-US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tile tx="-11430000" ty="323850" sx="100000" sy="100000" flip="xy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MH_Number"/>
          <p:cNvSpPr/>
          <p:nvPr>
            <p:custDataLst>
              <p:tags r:id="rId2"/>
            </p:custDataLst>
          </p:nvPr>
        </p:nvSpPr>
        <p:spPr>
          <a:xfrm>
            <a:off x="5027135" y="2307181"/>
            <a:ext cx="1129618" cy="112961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4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3</a:t>
            </a:r>
            <a:endParaRPr lang="en-US" altLang="zh-CN" sz="48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6" name="MH_Others_1"/>
          <p:cNvSpPr txBox="1"/>
          <p:nvPr>
            <p:custDataLst>
              <p:tags r:id="rId3"/>
            </p:custDataLst>
          </p:nvPr>
        </p:nvSpPr>
        <p:spPr>
          <a:xfrm>
            <a:off x="4307842" y="1464491"/>
            <a:ext cx="883953" cy="102695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5400" spc="200" dirty="0"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第</a:t>
            </a:r>
            <a:endParaRPr lang="zh-CN" altLang="en-US" sz="5400" spc="200" dirty="0">
              <a:solidFill>
                <a:schemeClr val="accent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cs typeface="+mn-ea"/>
              <a:sym typeface="+mn-lt"/>
            </a:endParaRPr>
          </a:p>
        </p:txBody>
      </p:sp>
      <p:sp>
        <p:nvSpPr>
          <p:cNvPr id="17" name="MH_Others_2"/>
          <p:cNvSpPr txBox="1"/>
          <p:nvPr>
            <p:custDataLst>
              <p:tags r:id="rId4"/>
            </p:custDataLst>
          </p:nvPr>
        </p:nvSpPr>
        <p:spPr>
          <a:xfrm>
            <a:off x="5809975" y="3306169"/>
            <a:ext cx="631466" cy="75637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spc="200"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章</a:t>
            </a:r>
            <a:endParaRPr lang="zh-CN" altLang="en-US" sz="3200" spc="200">
              <a:solidFill>
                <a:schemeClr val="accent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cs typeface="+mn-ea"/>
              <a:sym typeface="+mn-lt"/>
            </a:endParaRPr>
          </a:p>
        </p:txBody>
      </p:sp>
      <p:sp>
        <p:nvSpPr>
          <p:cNvPr id="6" name="MH_Title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27100" y="3867785"/>
            <a:ext cx="9845040" cy="922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Autofit/>
          </a:bodyPr>
          <a:lstStyle>
            <a:defPPr>
              <a:defRPr lang="zh-CN"/>
            </a:defPPr>
            <a:lvl1pPr>
              <a:defRPr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4800" b="1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议题三：汉江路街区</a:t>
            </a:r>
            <a:r>
              <a:rPr lang="en-US" altLang="zh-CN" sz="4800" b="1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·</a:t>
            </a:r>
            <a:r>
              <a:rPr lang="zh-CN" altLang="en-US" sz="4800" b="1" dirty="0">
                <a:solidFill>
                  <a:schemeClr val="tx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聚</a:t>
            </a:r>
            <a:r>
              <a:rPr lang="zh-CN" altLang="en-US" sz="4800" b="1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多样性文化</a:t>
            </a:r>
            <a:endParaRPr lang="zh-CN" altLang="en-US" sz="4800" b="1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102" name="图片 101"/>
          <p:cNvPicPr/>
          <p:nvPr/>
        </p:nvPicPr>
        <p:blipFill>
          <a:blip r:embed="rId6"/>
          <a:stretch>
            <a:fillRect/>
          </a:stretch>
        </p:blipFill>
        <p:spPr>
          <a:xfrm>
            <a:off x="379095" y="283845"/>
            <a:ext cx="4013200" cy="3152775"/>
          </a:xfrm>
          <a:prstGeom prst="ellipse">
            <a:avLst/>
          </a:prstGeom>
          <a:noFill/>
          <a:ln w="9525">
            <a:noFill/>
          </a:ln>
        </p:spPr>
      </p:pic>
    </p:spTree>
    <p:custDataLst>
      <p:tags r:id="rId7"/>
    </p:custData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16" grpId="0"/>
      <p:bldP spid="17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325120"/>
            <a:ext cx="3586480" cy="589280"/>
            <a:chOff x="0" y="416560"/>
            <a:chExt cx="3586480" cy="589280"/>
          </a:xfrm>
        </p:grpSpPr>
        <p:sp>
          <p:nvSpPr>
            <p:cNvPr id="9" name="五边形 8"/>
            <p:cNvSpPr/>
            <p:nvPr/>
          </p:nvSpPr>
          <p:spPr>
            <a:xfrm>
              <a:off x="0" y="416560"/>
              <a:ext cx="2997200" cy="589280"/>
            </a:xfrm>
            <a:prstGeom prst="homePlat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pc="600" dirty="0">
                  <a:ea typeface="宋体" panose="02010600030101010101" pitchFamily="2" charset="-122"/>
                  <a:cs typeface="+mn-ea"/>
                  <a:sym typeface="+mn-lt"/>
                </a:rPr>
                <a:t>文化多样性</a:t>
              </a:r>
              <a:endParaRPr lang="zh-CN" altLang="en-US" sz="2400" spc="600" dirty="0"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2997200" y="416560"/>
              <a:ext cx="589280" cy="589280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" name="图片 2" descr="MTXX_PT20230826_2226088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65875" y="381000"/>
            <a:ext cx="5370830" cy="59848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67665" y="914400"/>
            <a:ext cx="5848985" cy="48825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紧邻中华恐龙园的汉江路国际风情街，一方面结合历史底蕴，留存开放青春、异域美食的时代记忆；另一方面注重业态提升、主题营造，聚焦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国际化、年轻化、多元化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的形象定位。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各国美食汇聚于此，日韩料理聚集在这条街上，日式料理，韩式烤肉应有尽有，其中还有西式牛排、中餐和印度菜等。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325120"/>
            <a:ext cx="3586480" cy="589280"/>
            <a:chOff x="0" y="416560"/>
            <a:chExt cx="3586480" cy="589280"/>
          </a:xfrm>
        </p:grpSpPr>
        <p:sp>
          <p:nvSpPr>
            <p:cNvPr id="9" name="五边形 8"/>
            <p:cNvSpPr/>
            <p:nvPr/>
          </p:nvSpPr>
          <p:spPr>
            <a:xfrm>
              <a:off x="0" y="416560"/>
              <a:ext cx="2997200" cy="589280"/>
            </a:xfrm>
            <a:prstGeom prst="homePlat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pc="600" dirty="0">
                  <a:cs typeface="+mn-ea"/>
                  <a:sym typeface="+mn-lt"/>
                </a:rPr>
                <a:t>文化多样性</a:t>
              </a:r>
              <a:endParaRPr lang="zh-CN" altLang="en-US" sz="2400" spc="600" dirty="0">
                <a:cs typeface="+mn-ea"/>
                <a:sym typeface="+mn-lt"/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2997200" y="416560"/>
              <a:ext cx="589280" cy="589280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06" name="图片 105"/>
          <p:cNvPicPr/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2945" y="2284730"/>
            <a:ext cx="2818130" cy="39300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" name="图片 106"/>
          <p:cNvPicPr/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1075" y="914400"/>
            <a:ext cx="4663440" cy="47555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" name="图片 107"/>
          <p:cNvPicPr/>
          <p:nvPr/>
        </p:nvPicPr>
        <p:blipFill>
          <a:blip r:embed="rId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69150" y="2016125"/>
            <a:ext cx="3307715" cy="4264025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109" name="图片 108"/>
          <p:cNvPicPr/>
          <p:nvPr/>
        </p:nvPicPr>
        <p:blipFill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rcRect l="8737" b="2614"/>
          <a:stretch>
            <a:fillRect/>
          </a:stretch>
        </p:blipFill>
        <p:spPr>
          <a:xfrm>
            <a:off x="9364980" y="2243455"/>
            <a:ext cx="2891790" cy="3808730"/>
          </a:xfrm>
          <a:prstGeom prst="snip2Diag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651000" y="325120"/>
            <a:ext cx="71367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             </a:t>
            </a:r>
            <a:r>
              <a:rPr lang="zh-CN" altLang="en-US" sz="40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东亚文化节活动开幕啦！</a:t>
            </a:r>
            <a:endParaRPr lang="zh-CN" altLang="en-US" sz="40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 rot="21199594">
            <a:off x="4059592" y="966058"/>
            <a:ext cx="3840480" cy="82994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身着民族服饰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64305" y="5468620"/>
            <a:ext cx="39712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朝鲜族服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226820" y="1551305"/>
            <a:ext cx="20421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日本和服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077325" y="1432560"/>
            <a:ext cx="21355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中国汉服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21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325120"/>
            <a:ext cx="3586480" cy="589280"/>
            <a:chOff x="0" y="416560"/>
            <a:chExt cx="3586480" cy="589280"/>
          </a:xfrm>
        </p:grpSpPr>
        <p:sp>
          <p:nvSpPr>
            <p:cNvPr id="9" name="五边形 8"/>
            <p:cNvSpPr/>
            <p:nvPr/>
          </p:nvSpPr>
          <p:spPr>
            <a:xfrm>
              <a:off x="0" y="416560"/>
              <a:ext cx="2997200" cy="589280"/>
            </a:xfrm>
            <a:prstGeom prst="homePlat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pc="600" dirty="0">
                  <a:cs typeface="+mn-ea"/>
                  <a:sym typeface="+mn-lt"/>
                </a:rPr>
                <a:t>文化多样性</a:t>
              </a:r>
              <a:endParaRPr lang="zh-CN" altLang="en-US" sz="2400" spc="600" dirty="0">
                <a:cs typeface="+mn-ea"/>
                <a:sym typeface="+mn-lt"/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2997200" y="416560"/>
              <a:ext cx="589280" cy="589280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03" name="图片 102"/>
          <p:cNvPicPr/>
          <p:nvPr/>
        </p:nvPicPr>
        <p:blipFill>
          <a:blip r:embed="rId1"/>
          <a:stretch>
            <a:fillRect/>
          </a:stretch>
        </p:blipFill>
        <p:spPr>
          <a:xfrm>
            <a:off x="749935" y="1130935"/>
            <a:ext cx="3614420" cy="45954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" name="图片 103"/>
          <p:cNvPicPr/>
          <p:nvPr/>
        </p:nvPicPr>
        <p:blipFill>
          <a:blip r:embed="rId2"/>
          <a:stretch>
            <a:fillRect/>
          </a:stretch>
        </p:blipFill>
        <p:spPr>
          <a:xfrm>
            <a:off x="4535170" y="1129665"/>
            <a:ext cx="3457575" cy="45967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" name="图片 104"/>
          <p:cNvPicPr/>
          <p:nvPr/>
        </p:nvPicPr>
        <p:blipFill>
          <a:blip r:embed="rId3"/>
          <a:stretch>
            <a:fillRect/>
          </a:stretch>
        </p:blipFill>
        <p:spPr>
          <a:xfrm>
            <a:off x="8162925" y="1130935"/>
            <a:ext cx="3495040" cy="45967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049145" y="325120"/>
            <a:ext cx="71367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             </a:t>
            </a:r>
            <a:r>
              <a:rPr lang="zh-CN" altLang="en-US" sz="40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东亚文化节活动开幕啦！</a:t>
            </a:r>
            <a:endParaRPr lang="zh-CN" altLang="en-US" sz="40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 rot="21199594">
            <a:off x="7781962" y="771113"/>
            <a:ext cx="3840480" cy="82994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品鉴各国美食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66505" y="5944235"/>
            <a:ext cx="22726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韩国泡菜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en-US" altLang="zh-CN" sz="3200">
                <a:ea typeface="宋体" panose="02010600030101010101" pitchFamily="2" charset="-122"/>
              </a:rPr>
              <a:t>  </a:t>
            </a:r>
            <a:endParaRPr lang="en-US" altLang="zh-CN" sz="3200"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203190" y="5941695"/>
            <a:ext cx="22694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日本寿司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endParaRPr lang="en-US" altLang="zh-CN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37310" y="5942965"/>
            <a:ext cx="22688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中国炒菜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0" grpId="0"/>
      <p:bldP spid="21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325120"/>
            <a:ext cx="3586480" cy="589280"/>
            <a:chOff x="0" y="416560"/>
            <a:chExt cx="3586480" cy="589280"/>
          </a:xfrm>
        </p:grpSpPr>
        <p:sp>
          <p:nvSpPr>
            <p:cNvPr id="9" name="五边形 8"/>
            <p:cNvSpPr/>
            <p:nvPr/>
          </p:nvSpPr>
          <p:spPr>
            <a:xfrm>
              <a:off x="0" y="416560"/>
              <a:ext cx="2997200" cy="589280"/>
            </a:xfrm>
            <a:prstGeom prst="homePlat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pc="600" dirty="0" smtClean="0">
                  <a:cs typeface="+mn-ea"/>
                  <a:sym typeface="+mn-lt"/>
                </a:rPr>
                <a:t>发展前景</a:t>
              </a:r>
              <a:endParaRPr lang="zh-CN" altLang="en-US" sz="2400" spc="600" dirty="0">
                <a:cs typeface="+mn-ea"/>
                <a:sym typeface="+mn-lt"/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2997200" y="416560"/>
              <a:ext cx="589280" cy="589280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3f211933-deb8-46ce-a5d4-7b2905eb9377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8020" y="1470660"/>
            <a:ext cx="10807065" cy="2915285"/>
            <a:chOff x="662295" y="1484783"/>
            <a:chExt cx="10806833" cy="2555325"/>
          </a:xfrm>
        </p:grpSpPr>
        <p:sp>
          <p:nvSpPr>
            <p:cNvPr id="6" name="箭头: 五边形 20"/>
            <p:cNvSpPr/>
            <p:nvPr/>
          </p:nvSpPr>
          <p:spPr>
            <a:xfrm flipH="1">
              <a:off x="6388368" y="1485554"/>
              <a:ext cx="5080760" cy="2377514"/>
            </a:xfrm>
            <a:prstGeom prst="homePlat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任意多边形: 形状 21"/>
            <p:cNvSpPr/>
            <p:nvPr/>
          </p:nvSpPr>
          <p:spPr>
            <a:xfrm flipH="1">
              <a:off x="6388368" y="1484784"/>
              <a:ext cx="1789886" cy="2378284"/>
            </a:xfrm>
            <a:custGeom>
              <a:avLst/>
              <a:gdLst>
                <a:gd name="connsiteX0" fmla="*/ 0 w 21600"/>
                <a:gd name="connsiteY0" fmla="*/ 7 h 21607"/>
                <a:gd name="connsiteX1" fmla="*/ 11937 w 21600"/>
                <a:gd name="connsiteY1" fmla="*/ 21607 h 21607"/>
                <a:gd name="connsiteX2" fmla="*/ 21600 w 21600"/>
                <a:gd name="connsiteY2" fmla="*/ 10558 h 21607"/>
                <a:gd name="connsiteX3" fmla="*/ 11937 w 21600"/>
                <a:gd name="connsiteY3" fmla="*/ 0 h 21607"/>
                <a:gd name="connsiteX4" fmla="*/ 0 w 21600"/>
                <a:gd name="connsiteY4" fmla="*/ 7 h 21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00" h="21607" extrusionOk="0">
                  <a:moveTo>
                    <a:pt x="0" y="7"/>
                  </a:moveTo>
                  <a:lnTo>
                    <a:pt x="11937" y="21607"/>
                  </a:lnTo>
                  <a:lnTo>
                    <a:pt x="21600" y="10558"/>
                  </a:lnTo>
                  <a:lnTo>
                    <a:pt x="11937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 w="254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任意多边形: 形状 22"/>
            <p:cNvSpPr/>
            <p:nvPr/>
          </p:nvSpPr>
          <p:spPr>
            <a:xfrm rot="10800000">
              <a:off x="6380710" y="1484783"/>
              <a:ext cx="1793540" cy="2382289"/>
            </a:xfrm>
            <a:custGeom>
              <a:avLst/>
              <a:gdLst>
                <a:gd name="connsiteX0" fmla="*/ 0 w 21563"/>
                <a:gd name="connsiteY0" fmla="*/ 0 h 21492"/>
                <a:gd name="connsiteX1" fmla="*/ 11774 w 21563"/>
                <a:gd name="connsiteY1" fmla="*/ 21492 h 21492"/>
                <a:gd name="connsiteX2" fmla="*/ 21563 w 21563"/>
                <a:gd name="connsiteY2" fmla="*/ 11065 h 21492"/>
                <a:gd name="connsiteX3" fmla="*/ 11835 w 21563"/>
                <a:gd name="connsiteY3" fmla="*/ 58 h 21492"/>
                <a:gd name="connsiteX4" fmla="*/ 0 w 21563"/>
                <a:gd name="connsiteY4" fmla="*/ 0 h 21492"/>
                <a:gd name="connsiteX0-1" fmla="*/ 0 w 21563"/>
                <a:gd name="connsiteY0-2" fmla="*/ 29 h 21521"/>
                <a:gd name="connsiteX1-3" fmla="*/ 11774 w 21563"/>
                <a:gd name="connsiteY1-4" fmla="*/ 21521 h 21521"/>
                <a:gd name="connsiteX2-5" fmla="*/ 21563 w 21563"/>
                <a:gd name="connsiteY2-6" fmla="*/ 11094 h 21521"/>
                <a:gd name="connsiteX3-7" fmla="*/ 11798 w 21563"/>
                <a:gd name="connsiteY3-8" fmla="*/ 0 h 21521"/>
                <a:gd name="connsiteX4-9" fmla="*/ 0 w 21563"/>
                <a:gd name="connsiteY4-10" fmla="*/ 29 h 2152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1563" h="21521" extrusionOk="0">
                  <a:moveTo>
                    <a:pt x="0" y="29"/>
                  </a:moveTo>
                  <a:lnTo>
                    <a:pt x="11774" y="21521"/>
                  </a:lnTo>
                  <a:lnTo>
                    <a:pt x="21563" y="11094"/>
                  </a:lnTo>
                  <a:lnTo>
                    <a:pt x="11798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chemeClr val="tx1">
                <a:alpha val="70000"/>
              </a:schemeClr>
            </a:solidFill>
            <a:ln w="254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文本框 28"/>
            <p:cNvSpPr txBox="1"/>
            <p:nvPr>
              <p:custDataLst>
                <p:tags r:id="rId3"/>
              </p:custDataLst>
            </p:nvPr>
          </p:nvSpPr>
          <p:spPr>
            <a:xfrm>
              <a:off x="697730" y="2132856"/>
              <a:ext cx="954107" cy="92333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sz="5400" b="1">
                  <a:solidFill>
                    <a:schemeClr val="accent1"/>
                  </a:solidFill>
                  <a:cs typeface="+mn-ea"/>
                  <a:sym typeface="+mn-lt"/>
                </a:rPr>
                <a:t>01</a:t>
              </a:r>
              <a:endParaRPr lang="en-US" altLang="zh-CN" sz="54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35"/>
            <p:cNvSpPr txBox="1"/>
            <p:nvPr>
              <p:custDataLst>
                <p:tags r:id="rId4"/>
              </p:custDataLst>
            </p:nvPr>
          </p:nvSpPr>
          <p:spPr>
            <a:xfrm>
              <a:off x="2457310" y="2132856"/>
              <a:ext cx="954107" cy="92333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sz="5400" b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02</a:t>
              </a:r>
              <a:endParaRPr lang="en-US" altLang="zh-CN" sz="5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任意多边形: 形状 41"/>
            <p:cNvSpPr/>
            <p:nvPr>
              <p:custDataLst>
                <p:tags r:id="rId5"/>
              </p:custDataLst>
            </p:nvPr>
          </p:nvSpPr>
          <p:spPr bwMode="auto">
            <a:xfrm>
              <a:off x="2666324" y="3767106"/>
              <a:ext cx="201242" cy="191923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文本框 42"/>
            <p:cNvSpPr txBox="1"/>
            <p:nvPr>
              <p:custDataLst>
                <p:tags r:id="rId6"/>
              </p:custDataLst>
            </p:nvPr>
          </p:nvSpPr>
          <p:spPr>
            <a:xfrm>
              <a:off x="4216890" y="2132856"/>
              <a:ext cx="954107" cy="92333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sz="5400" b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03</a:t>
              </a:r>
              <a:endParaRPr lang="en-US" altLang="zh-CN" sz="5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662295" y="2256710"/>
              <a:ext cx="3519160" cy="1783398"/>
              <a:chOff x="697730" y="2365682"/>
              <a:chExt cx="3519160" cy="2972490"/>
            </a:xfrm>
          </p:grpSpPr>
          <p:cxnSp>
            <p:nvCxnSpPr>
              <p:cNvPr id="29" name="直接连接符 28"/>
              <p:cNvCxnSpPr/>
              <p:nvPr>
                <p:custDataLst>
                  <p:tags r:id="rId7"/>
                </p:custDataLst>
              </p:nvPr>
            </p:nvCxnSpPr>
            <p:spPr>
              <a:xfrm>
                <a:off x="697730" y="2365682"/>
                <a:ext cx="0" cy="2972490"/>
              </a:xfrm>
              <a:prstGeom prst="line">
                <a:avLst/>
              </a:prstGeom>
              <a:ln cap="rnd">
                <a:solidFill>
                  <a:schemeClr val="tx1">
                    <a:lumMod val="20000"/>
                    <a:lumOff val="8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>
                <p:custDataLst>
                  <p:tags r:id="rId8"/>
                </p:custDataLst>
              </p:nvPr>
            </p:nvCxnSpPr>
            <p:spPr>
              <a:xfrm>
                <a:off x="2457310" y="2365682"/>
                <a:ext cx="0" cy="2972490"/>
              </a:xfrm>
              <a:prstGeom prst="line">
                <a:avLst/>
              </a:prstGeom>
              <a:ln cap="rnd">
                <a:solidFill>
                  <a:schemeClr val="tx1">
                    <a:lumMod val="20000"/>
                    <a:lumOff val="8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>
                <p:custDataLst>
                  <p:tags r:id="rId9"/>
                </p:custDataLst>
              </p:nvPr>
            </p:nvCxnSpPr>
            <p:spPr>
              <a:xfrm>
                <a:off x="4216890" y="2365682"/>
                <a:ext cx="0" cy="2972490"/>
              </a:xfrm>
              <a:prstGeom prst="line">
                <a:avLst/>
              </a:prstGeom>
              <a:ln cap="rnd">
                <a:solidFill>
                  <a:schemeClr val="tx1">
                    <a:lumMod val="20000"/>
                    <a:lumOff val="8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3" name="民族">
            <a:hlinkClick r:id="" action="ppaction://media"/>
          </p:cNvPr>
          <p:cNvPicPr/>
          <p:nvPr>
            <a:audioFile r:link="rId10"/>
            <p:extLst>
              <p:ext uri="{DAA4B4D4-6D71-4841-9C94-3DE7FCFB9230}">
                <p14:media xmlns:p14="http://schemas.microsoft.com/office/powerpoint/2010/main" r:embed="rId11"/>
              </p:ext>
            </p:extLst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4332605" y="3119120"/>
            <a:ext cx="1436370" cy="1392555"/>
          </a:xfrm>
          <a:prstGeom prst="rect">
            <a:avLst/>
          </a:prstGeom>
        </p:spPr>
      </p:pic>
      <p:pic>
        <p:nvPicPr>
          <p:cNvPr id="4" name="中国">
            <a:hlinkClick r:id="" action="ppaction://media"/>
          </p:cNvPr>
          <p:cNvPicPr/>
          <p:nvPr>
            <a:audioFile r:link="rId14"/>
            <p:extLst>
              <p:ext uri="{DAA4B4D4-6D71-4841-9C94-3DE7FCFB9230}">
                <p14:media xmlns:p14="http://schemas.microsoft.com/office/powerpoint/2010/main" r:embed="rId15"/>
              </p:ext>
            </p:extLst>
            <p:custDataLst>
              <p:tags r:id="rId16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08355" y="3119120"/>
            <a:ext cx="1369060" cy="147066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17"/>
            </p:custDataLst>
          </p:nvPr>
        </p:nvSpPr>
        <p:spPr>
          <a:xfrm>
            <a:off x="3714750" y="601345"/>
            <a:ext cx="71367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             </a:t>
            </a:r>
            <a:r>
              <a:rPr lang="zh-CN" altLang="en-US" sz="40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东亚文化节活动开幕啦！</a:t>
            </a:r>
            <a:endParaRPr lang="zh-CN" altLang="en-US" sz="40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18"/>
            </p:custDataLst>
          </p:nvPr>
        </p:nvSpPr>
        <p:spPr>
          <a:xfrm rot="21199594">
            <a:off x="7515897" y="4810348"/>
            <a:ext cx="3840480" cy="82994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欣赏传统音乐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9" name="日本">
            <a:hlinkClick r:id="" action="ppaction://media"/>
          </p:cNvPr>
          <p:cNvPicPr/>
          <p:nvPr>
            <a:audioFile r:link="rId19"/>
            <p:extLst>
              <p:ext uri="{DAA4B4D4-6D71-4841-9C94-3DE7FCFB9230}">
                <p14:media xmlns:p14="http://schemas.microsoft.com/office/powerpoint/2010/main" r:embed="rId20"/>
              </p:ext>
            </p:extLst>
            <p:custDataLst>
              <p:tags r:id="rId21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2509520" y="3102610"/>
            <a:ext cx="1325880" cy="1408430"/>
          </a:xfrm>
          <a:prstGeom prst="rect">
            <a:avLst/>
          </a:prstGeom>
        </p:spPr>
      </p:pic>
      <p:sp>
        <p:nvSpPr>
          <p:cNvPr id="40" name="文本框 39"/>
          <p:cNvSpPr txBox="1"/>
          <p:nvPr>
            <p:custDataLst>
              <p:tags r:id="rId22"/>
            </p:custDataLst>
          </p:nvPr>
        </p:nvSpPr>
        <p:spPr>
          <a:xfrm>
            <a:off x="2714625" y="4558665"/>
            <a:ext cx="108077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日</a:t>
            </a:r>
            <a:endParaRPr lang="zh-CN" altLang="en-US" sz="60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60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本</a:t>
            </a:r>
            <a:r>
              <a:rPr lang="en-US" altLang="zh-CN" sz="60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    </a:t>
            </a:r>
            <a:endParaRPr lang="en-US" altLang="zh-CN" sz="60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3"/>
            </p:custDataLst>
          </p:nvPr>
        </p:nvSpPr>
        <p:spPr>
          <a:xfrm>
            <a:off x="893445" y="4558665"/>
            <a:ext cx="128397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60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中国</a:t>
            </a:r>
            <a:endParaRPr lang="zh-CN" altLang="en-US" sz="60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24"/>
            </p:custDataLst>
          </p:nvPr>
        </p:nvSpPr>
        <p:spPr>
          <a:xfrm>
            <a:off x="4332605" y="4589780"/>
            <a:ext cx="136334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60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韩</a:t>
            </a:r>
            <a:endParaRPr lang="zh-CN" altLang="en-US" sz="60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  <a:sym typeface="+mn-ea"/>
            </a:endParaRPr>
          </a:p>
          <a:p>
            <a:r>
              <a:rPr lang="zh-CN" altLang="en-US" sz="60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国</a:t>
            </a:r>
            <a:endParaRPr lang="zh-CN" altLang="en-US" sz="60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6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2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28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</p:childTnLst>
        </p:cTn>
      </p:par>
    </p:tnLst>
    <p:bldLst>
      <p:bldP spid="38" grpId="0" bldLvl="0" animBg="1"/>
      <p:bldP spid="13" grpId="0"/>
      <p:bldP spid="40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alphaModFix amt="40000"/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490" t="9617" r="8701" b="13417"/>
          <a:stretch>
            <a:fillRect/>
          </a:stretch>
        </p:blipFill>
        <p:spPr>
          <a:xfrm>
            <a:off x="2171700" y="325120"/>
            <a:ext cx="7514590" cy="625475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0" y="325120"/>
            <a:ext cx="3586480" cy="589280"/>
            <a:chOff x="0" y="416560"/>
            <a:chExt cx="3586480" cy="589280"/>
          </a:xfrm>
        </p:grpSpPr>
        <p:sp>
          <p:nvSpPr>
            <p:cNvPr id="9" name="五边形 8"/>
            <p:cNvSpPr/>
            <p:nvPr/>
          </p:nvSpPr>
          <p:spPr>
            <a:xfrm>
              <a:off x="0" y="416560"/>
              <a:ext cx="2997200" cy="589280"/>
            </a:xfrm>
            <a:prstGeom prst="homePlat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spc="6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文化多样性</a:t>
              </a:r>
              <a:endParaRPr lang="zh-CN" altLang="en-US" sz="2800" b="1" spc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2997200" y="416560"/>
              <a:ext cx="589280" cy="589280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537297" y="1479479"/>
            <a:ext cx="4570365" cy="646331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zh-CN" altLang="en-US" sz="3600" dirty="0">
                <a:effectLst/>
                <a:latin typeface="黑体" panose="02010609060101010101" charset="-122"/>
                <a:ea typeface="黑体" panose="02010609060101010101" charset="-122"/>
              </a:rPr>
              <a:t>不同的国家有着：</a:t>
            </a:r>
            <a:endParaRPr lang="zh-CN" altLang="en-US" sz="3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150495" y="3103664"/>
            <a:ext cx="11557870" cy="70675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spcBef>
                <a:spcPct val="20000"/>
              </a:spcBef>
            </a:pPr>
            <a:r>
              <a:rPr lang="zh-CN" altLang="en-US" sz="4000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共同构成了姹紫嫣红、生机盎然的世界文化大花园。</a:t>
            </a:r>
            <a:endParaRPr lang="zh-CN" altLang="en-US" sz="400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4"/>
            </p:custDataLst>
          </p:nvPr>
        </p:nvSpPr>
        <p:spPr>
          <a:xfrm>
            <a:off x="1753870" y="2291080"/>
            <a:ext cx="2493010" cy="647065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rtlCol="0">
            <a:noAutofit/>
          </a:bodyPr>
          <a:p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</a:rPr>
              <a:t>不同的服饰</a:t>
            </a:r>
            <a:endParaRPr lang="zh-CN" altLang="en-US" sz="36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5"/>
            </p:custDataLst>
          </p:nvPr>
        </p:nvSpPr>
        <p:spPr>
          <a:xfrm>
            <a:off x="5004832" y="2291608"/>
            <a:ext cx="2492990" cy="646331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p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</a:rPr>
              <a:t>不同的饮食</a:t>
            </a:r>
            <a:endParaRPr lang="zh-CN" altLang="en-US" sz="36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6"/>
            </p:custDataLst>
          </p:nvPr>
        </p:nvSpPr>
        <p:spPr>
          <a:xfrm>
            <a:off x="8398272" y="2291727"/>
            <a:ext cx="2492990" cy="646331"/>
          </a:xfrm>
          <a:prstGeom prst="rect">
            <a:avLst/>
          </a:prstGeom>
          <a:solidFill>
            <a:srgbClr val="7030A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p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</a:rPr>
              <a:t>不同的艺术</a:t>
            </a:r>
            <a:endParaRPr lang="zh-CN" altLang="en-US" sz="36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7"/>
            </p:custDataLst>
          </p:nvPr>
        </p:nvSpPr>
        <p:spPr>
          <a:xfrm>
            <a:off x="897255" y="3810635"/>
            <a:ext cx="9726930" cy="810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noAutofit/>
          </a:bodyPr>
          <a:p>
            <a:pPr indent="0" algn="ctr" fontAlgn="auto">
              <a:lnSpc>
                <a:spcPct val="16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【假设】世界文化大花园只有一种文化，会怎么样呢？</a:t>
            </a:r>
            <a:endParaRPr lang="en-US" altLang="zh-CN" sz="3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90625" y="5184140"/>
            <a:ext cx="9139555" cy="7213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世界</a:t>
            </a:r>
            <a:r>
              <a:rPr lang="zh-CN" altLang="en-US" sz="40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因</a:t>
            </a:r>
            <a:r>
              <a:rPr lang="zh-CN" altLang="en-US" sz="4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多元</a:t>
            </a:r>
            <a:r>
              <a:rPr lang="zh-CN" altLang="en-US" sz="40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而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精彩，</a:t>
            </a:r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文化</a:t>
            </a:r>
            <a:r>
              <a:rPr lang="zh-CN" altLang="en-US" sz="40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因</a:t>
            </a:r>
            <a:r>
              <a:rPr lang="zh-CN" altLang="en-US" sz="40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多样</a:t>
            </a:r>
            <a:r>
              <a:rPr lang="zh-CN" altLang="en-US" sz="40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而</a:t>
            </a:r>
            <a:r>
              <a:rPr lang="zh-CN" altLang="en-US" sz="40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绚烂</a:t>
            </a:r>
            <a:endParaRPr lang="zh-CN" altLang="en-US" sz="40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3" grpId="0" bldLvl="0" animBg="1"/>
      <p:bldP spid="25" grpId="0" bldLvl="0" animBg="1"/>
      <p:bldP spid="26" grpId="0" bldLvl="0" animBg="1"/>
      <p:bldP spid="27" grpId="0" bldLvl="0" animBg="1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325120"/>
            <a:ext cx="8009255" cy="589280"/>
            <a:chOff x="0" y="416560"/>
            <a:chExt cx="3586480" cy="589280"/>
          </a:xfrm>
        </p:grpSpPr>
        <p:sp>
          <p:nvSpPr>
            <p:cNvPr id="9" name="五边形 8"/>
            <p:cNvSpPr/>
            <p:nvPr/>
          </p:nvSpPr>
          <p:spPr>
            <a:xfrm>
              <a:off x="0" y="416560"/>
              <a:ext cx="2997200" cy="589280"/>
            </a:xfrm>
            <a:prstGeom prst="homePlat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一花独放不是春，百花齐放春满园</a:t>
              </a:r>
              <a:endParaRPr lang="zh-CN" altLang="en-US" sz="3200" b="1" spc="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2997200" y="416560"/>
              <a:ext cx="589280" cy="589280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88216c01-8cbc-4591-9b0f-de391bfde3cb"/>
          <p:cNvGrpSpPr>
            <a:grpSpLocks noChangeAspect="1"/>
          </p:cNvGrpSpPr>
          <p:nvPr/>
        </p:nvGrpSpPr>
        <p:grpSpPr>
          <a:xfrm>
            <a:off x="488642" y="1803936"/>
            <a:ext cx="11363325" cy="4535610"/>
            <a:chOff x="767408" y="1412776"/>
            <a:chExt cx="11363323" cy="4535609"/>
          </a:xfrm>
        </p:grpSpPr>
        <p:grpSp>
          <p:nvGrpSpPr>
            <p:cNvPr id="6" name="组合 5"/>
            <p:cNvGrpSpPr/>
            <p:nvPr/>
          </p:nvGrpSpPr>
          <p:grpSpPr>
            <a:xfrm>
              <a:off x="767408" y="1412776"/>
              <a:ext cx="4535609" cy="4535609"/>
              <a:chOff x="6581" y="980439"/>
              <a:chExt cx="5647770" cy="5647772"/>
            </a:xfrm>
          </p:grpSpPr>
          <p:sp>
            <p:nvSpPr>
              <p:cNvPr id="14" name="弧形 13"/>
              <p:cNvSpPr/>
              <p:nvPr/>
            </p:nvSpPr>
            <p:spPr>
              <a:xfrm>
                <a:off x="1092572" y="2066431"/>
                <a:ext cx="3475787" cy="3475788"/>
              </a:xfrm>
              <a:prstGeom prst="arc">
                <a:avLst>
                  <a:gd name="adj1" fmla="val 21244691"/>
                  <a:gd name="adj2" fmla="val 15268458"/>
                </a:avLst>
              </a:prstGeom>
              <a:ln w="73025" cap="rnd">
                <a:solidFill>
                  <a:schemeClr val="accent1">
                    <a:shade val="50000"/>
                    <a:alpha val="2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796375" y="2770233"/>
                <a:ext cx="2068186" cy="2068186"/>
              </a:xfrm>
              <a:prstGeom prst="ellipse">
                <a:avLst/>
              </a:prstGeom>
              <a:blipFill>
                <a:blip r:embed="rId1"/>
                <a:stretch>
                  <a:fillRect/>
                </a:stretch>
              </a:blip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" name="弧形 15"/>
              <p:cNvSpPr/>
              <p:nvPr/>
            </p:nvSpPr>
            <p:spPr>
              <a:xfrm>
                <a:off x="632483" y="1606343"/>
                <a:ext cx="4395965" cy="4395964"/>
              </a:xfrm>
              <a:prstGeom prst="arc">
                <a:avLst>
                  <a:gd name="adj1" fmla="val 11926710"/>
                  <a:gd name="adj2" fmla="val 1730256"/>
                </a:avLst>
              </a:prstGeom>
              <a:ln w="73025" cap="rnd">
                <a:solidFill>
                  <a:schemeClr val="accent1">
                    <a:shade val="50000"/>
                    <a:alpha val="2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4036201" y="1987192"/>
                <a:ext cx="695337" cy="695337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任意多边形: 形状 36"/>
              <p:cNvSpPr/>
              <p:nvPr/>
            </p:nvSpPr>
            <p:spPr bwMode="auto">
              <a:xfrm>
                <a:off x="4256136" y="2201638"/>
                <a:ext cx="255466" cy="255466"/>
              </a:xfrm>
              <a:custGeom>
                <a:avLst/>
                <a:gdLst>
                  <a:gd name="connsiteX0" fmla="*/ 221853 w 338138"/>
                  <a:gd name="connsiteY0" fmla="*/ 169862 h 338138"/>
                  <a:gd name="connsiteX1" fmla="*/ 243284 w 338138"/>
                  <a:gd name="connsiteY1" fmla="*/ 169862 h 338138"/>
                  <a:gd name="connsiteX2" fmla="*/ 254000 w 338138"/>
                  <a:gd name="connsiteY2" fmla="*/ 180379 h 338138"/>
                  <a:gd name="connsiteX3" fmla="*/ 254000 w 338138"/>
                  <a:gd name="connsiteY3" fmla="*/ 243483 h 338138"/>
                  <a:gd name="connsiteX4" fmla="*/ 243284 w 338138"/>
                  <a:gd name="connsiteY4" fmla="*/ 254000 h 338138"/>
                  <a:gd name="connsiteX5" fmla="*/ 221853 w 338138"/>
                  <a:gd name="connsiteY5" fmla="*/ 254000 h 338138"/>
                  <a:gd name="connsiteX6" fmla="*/ 211137 w 338138"/>
                  <a:gd name="connsiteY6" fmla="*/ 243483 h 338138"/>
                  <a:gd name="connsiteX7" fmla="*/ 211137 w 338138"/>
                  <a:gd name="connsiteY7" fmla="*/ 180379 h 338138"/>
                  <a:gd name="connsiteX8" fmla="*/ 221853 w 338138"/>
                  <a:gd name="connsiteY8" fmla="*/ 169862 h 338138"/>
                  <a:gd name="connsiteX9" fmla="*/ 94853 w 338138"/>
                  <a:gd name="connsiteY9" fmla="*/ 127000 h 338138"/>
                  <a:gd name="connsiteX10" fmla="*/ 116284 w 338138"/>
                  <a:gd name="connsiteY10" fmla="*/ 127000 h 338138"/>
                  <a:gd name="connsiteX11" fmla="*/ 127000 w 338138"/>
                  <a:gd name="connsiteY11" fmla="*/ 137583 h 338138"/>
                  <a:gd name="connsiteX12" fmla="*/ 127000 w 338138"/>
                  <a:gd name="connsiteY12" fmla="*/ 243417 h 338138"/>
                  <a:gd name="connsiteX13" fmla="*/ 116284 w 338138"/>
                  <a:gd name="connsiteY13" fmla="*/ 254000 h 338138"/>
                  <a:gd name="connsiteX14" fmla="*/ 94853 w 338138"/>
                  <a:gd name="connsiteY14" fmla="*/ 254000 h 338138"/>
                  <a:gd name="connsiteX15" fmla="*/ 84137 w 338138"/>
                  <a:gd name="connsiteY15" fmla="*/ 243417 h 338138"/>
                  <a:gd name="connsiteX16" fmla="*/ 84137 w 338138"/>
                  <a:gd name="connsiteY16" fmla="*/ 137583 h 338138"/>
                  <a:gd name="connsiteX17" fmla="*/ 94853 w 338138"/>
                  <a:gd name="connsiteY17" fmla="*/ 127000 h 338138"/>
                  <a:gd name="connsiteX18" fmla="*/ 285353 w 338138"/>
                  <a:gd name="connsiteY18" fmla="*/ 85725 h 338138"/>
                  <a:gd name="connsiteX19" fmla="*/ 306784 w 338138"/>
                  <a:gd name="connsiteY19" fmla="*/ 85725 h 338138"/>
                  <a:gd name="connsiteX20" fmla="*/ 317500 w 338138"/>
                  <a:gd name="connsiteY20" fmla="*/ 96242 h 338138"/>
                  <a:gd name="connsiteX21" fmla="*/ 317500 w 338138"/>
                  <a:gd name="connsiteY21" fmla="*/ 243483 h 338138"/>
                  <a:gd name="connsiteX22" fmla="*/ 306784 w 338138"/>
                  <a:gd name="connsiteY22" fmla="*/ 254000 h 338138"/>
                  <a:gd name="connsiteX23" fmla="*/ 285353 w 338138"/>
                  <a:gd name="connsiteY23" fmla="*/ 254000 h 338138"/>
                  <a:gd name="connsiteX24" fmla="*/ 274637 w 338138"/>
                  <a:gd name="connsiteY24" fmla="*/ 243483 h 338138"/>
                  <a:gd name="connsiteX25" fmla="*/ 274637 w 338138"/>
                  <a:gd name="connsiteY25" fmla="*/ 96242 h 338138"/>
                  <a:gd name="connsiteX26" fmla="*/ 285353 w 338138"/>
                  <a:gd name="connsiteY26" fmla="*/ 85725 h 338138"/>
                  <a:gd name="connsiteX27" fmla="*/ 158353 w 338138"/>
                  <a:gd name="connsiteY27" fmla="*/ 42862 h 338138"/>
                  <a:gd name="connsiteX28" fmla="*/ 179784 w 338138"/>
                  <a:gd name="connsiteY28" fmla="*/ 42862 h 338138"/>
                  <a:gd name="connsiteX29" fmla="*/ 190500 w 338138"/>
                  <a:gd name="connsiteY29" fmla="*/ 53419 h 338138"/>
                  <a:gd name="connsiteX30" fmla="*/ 190500 w 338138"/>
                  <a:gd name="connsiteY30" fmla="*/ 243443 h 338138"/>
                  <a:gd name="connsiteX31" fmla="*/ 179784 w 338138"/>
                  <a:gd name="connsiteY31" fmla="*/ 254000 h 338138"/>
                  <a:gd name="connsiteX32" fmla="*/ 158353 w 338138"/>
                  <a:gd name="connsiteY32" fmla="*/ 254000 h 338138"/>
                  <a:gd name="connsiteX33" fmla="*/ 147637 w 338138"/>
                  <a:gd name="connsiteY33" fmla="*/ 243443 h 338138"/>
                  <a:gd name="connsiteX34" fmla="*/ 147637 w 338138"/>
                  <a:gd name="connsiteY34" fmla="*/ 53419 h 338138"/>
                  <a:gd name="connsiteX35" fmla="*/ 158353 w 338138"/>
                  <a:gd name="connsiteY35" fmla="*/ 42862 h 338138"/>
                  <a:gd name="connsiteX36" fmla="*/ 0 w 338138"/>
                  <a:gd name="connsiteY36" fmla="*/ 0 h 338138"/>
                  <a:gd name="connsiteX37" fmla="*/ 42267 w 338138"/>
                  <a:gd name="connsiteY37" fmla="*/ 0 h 338138"/>
                  <a:gd name="connsiteX38" fmla="*/ 42267 w 338138"/>
                  <a:gd name="connsiteY38" fmla="*/ 295871 h 338138"/>
                  <a:gd name="connsiteX39" fmla="*/ 338138 w 338138"/>
                  <a:gd name="connsiteY39" fmla="*/ 295871 h 338138"/>
                  <a:gd name="connsiteX40" fmla="*/ 338138 w 338138"/>
                  <a:gd name="connsiteY40" fmla="*/ 338138 h 338138"/>
                  <a:gd name="connsiteX41" fmla="*/ 21133 w 338138"/>
                  <a:gd name="connsiteY41" fmla="*/ 338138 h 338138"/>
                  <a:gd name="connsiteX42" fmla="*/ 0 w 338138"/>
                  <a:gd name="connsiteY42" fmla="*/ 317005 h 338138"/>
                  <a:gd name="connsiteX43" fmla="*/ 0 w 338138"/>
                  <a:gd name="connsiteY43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338138" h="338138">
                    <a:moveTo>
                      <a:pt x="221853" y="169862"/>
                    </a:moveTo>
                    <a:cubicBezTo>
                      <a:pt x="221853" y="169862"/>
                      <a:pt x="221853" y="169862"/>
                      <a:pt x="243284" y="169862"/>
                    </a:cubicBezTo>
                    <a:cubicBezTo>
                      <a:pt x="248642" y="169862"/>
                      <a:pt x="254000" y="175121"/>
                      <a:pt x="254000" y="180379"/>
                    </a:cubicBezTo>
                    <a:cubicBezTo>
                      <a:pt x="254000" y="180379"/>
                      <a:pt x="254000" y="180379"/>
                      <a:pt x="254000" y="243483"/>
                    </a:cubicBezTo>
                    <a:cubicBezTo>
                      <a:pt x="254000" y="248742"/>
                      <a:pt x="248642" y="254000"/>
                      <a:pt x="243284" y="254000"/>
                    </a:cubicBezTo>
                    <a:cubicBezTo>
                      <a:pt x="243284" y="254000"/>
                      <a:pt x="243284" y="254000"/>
                      <a:pt x="221853" y="254000"/>
                    </a:cubicBezTo>
                    <a:cubicBezTo>
                      <a:pt x="216495" y="254000"/>
                      <a:pt x="211137" y="248742"/>
                      <a:pt x="211137" y="243483"/>
                    </a:cubicBezTo>
                    <a:cubicBezTo>
                      <a:pt x="211137" y="243483"/>
                      <a:pt x="211137" y="243483"/>
                      <a:pt x="211137" y="180379"/>
                    </a:cubicBezTo>
                    <a:cubicBezTo>
                      <a:pt x="211137" y="175121"/>
                      <a:pt x="216495" y="169862"/>
                      <a:pt x="221853" y="169862"/>
                    </a:cubicBezTo>
                    <a:close/>
                    <a:moveTo>
                      <a:pt x="94853" y="127000"/>
                    </a:moveTo>
                    <a:cubicBezTo>
                      <a:pt x="94853" y="127000"/>
                      <a:pt x="94853" y="127000"/>
                      <a:pt x="116284" y="127000"/>
                    </a:cubicBezTo>
                    <a:cubicBezTo>
                      <a:pt x="121642" y="127000"/>
                      <a:pt x="127000" y="132292"/>
                      <a:pt x="127000" y="137583"/>
                    </a:cubicBezTo>
                    <a:cubicBezTo>
                      <a:pt x="127000" y="137583"/>
                      <a:pt x="127000" y="137583"/>
                      <a:pt x="127000" y="243417"/>
                    </a:cubicBezTo>
                    <a:cubicBezTo>
                      <a:pt x="127000" y="248708"/>
                      <a:pt x="121642" y="254000"/>
                      <a:pt x="116284" y="254000"/>
                    </a:cubicBezTo>
                    <a:cubicBezTo>
                      <a:pt x="116284" y="254000"/>
                      <a:pt x="116284" y="254000"/>
                      <a:pt x="94853" y="254000"/>
                    </a:cubicBezTo>
                    <a:cubicBezTo>
                      <a:pt x="89495" y="254000"/>
                      <a:pt x="84137" y="248708"/>
                      <a:pt x="84137" y="243417"/>
                    </a:cubicBezTo>
                    <a:cubicBezTo>
                      <a:pt x="84137" y="243417"/>
                      <a:pt x="84137" y="243417"/>
                      <a:pt x="84137" y="137583"/>
                    </a:cubicBezTo>
                    <a:cubicBezTo>
                      <a:pt x="84137" y="132292"/>
                      <a:pt x="89495" y="127000"/>
                      <a:pt x="94853" y="127000"/>
                    </a:cubicBezTo>
                    <a:close/>
                    <a:moveTo>
                      <a:pt x="285353" y="85725"/>
                    </a:moveTo>
                    <a:cubicBezTo>
                      <a:pt x="285353" y="85725"/>
                      <a:pt x="285353" y="85725"/>
                      <a:pt x="306784" y="85725"/>
                    </a:cubicBezTo>
                    <a:cubicBezTo>
                      <a:pt x="312142" y="85725"/>
                      <a:pt x="317500" y="90984"/>
                      <a:pt x="317500" y="96242"/>
                    </a:cubicBezTo>
                    <a:cubicBezTo>
                      <a:pt x="317500" y="96242"/>
                      <a:pt x="317500" y="96242"/>
                      <a:pt x="317500" y="243483"/>
                    </a:cubicBezTo>
                    <a:cubicBezTo>
                      <a:pt x="317500" y="248742"/>
                      <a:pt x="312142" y="254000"/>
                      <a:pt x="306784" y="254000"/>
                    </a:cubicBezTo>
                    <a:cubicBezTo>
                      <a:pt x="306784" y="254000"/>
                      <a:pt x="306784" y="254000"/>
                      <a:pt x="285353" y="254000"/>
                    </a:cubicBezTo>
                    <a:cubicBezTo>
                      <a:pt x="279995" y="254000"/>
                      <a:pt x="274637" y="248742"/>
                      <a:pt x="274637" y="243483"/>
                    </a:cubicBezTo>
                    <a:cubicBezTo>
                      <a:pt x="274637" y="243483"/>
                      <a:pt x="274637" y="243483"/>
                      <a:pt x="274637" y="96242"/>
                    </a:cubicBezTo>
                    <a:cubicBezTo>
                      <a:pt x="274637" y="90984"/>
                      <a:pt x="279995" y="85725"/>
                      <a:pt x="285353" y="85725"/>
                    </a:cubicBezTo>
                    <a:close/>
                    <a:moveTo>
                      <a:pt x="158353" y="42862"/>
                    </a:moveTo>
                    <a:cubicBezTo>
                      <a:pt x="158353" y="42862"/>
                      <a:pt x="158353" y="42862"/>
                      <a:pt x="179784" y="42862"/>
                    </a:cubicBezTo>
                    <a:cubicBezTo>
                      <a:pt x="185142" y="42862"/>
                      <a:pt x="190500" y="48140"/>
                      <a:pt x="190500" y="53419"/>
                    </a:cubicBezTo>
                    <a:cubicBezTo>
                      <a:pt x="190500" y="53419"/>
                      <a:pt x="190500" y="53419"/>
                      <a:pt x="190500" y="243443"/>
                    </a:cubicBezTo>
                    <a:cubicBezTo>
                      <a:pt x="190500" y="248722"/>
                      <a:pt x="185142" y="254000"/>
                      <a:pt x="179784" y="254000"/>
                    </a:cubicBezTo>
                    <a:cubicBezTo>
                      <a:pt x="179784" y="254000"/>
                      <a:pt x="179784" y="254000"/>
                      <a:pt x="158353" y="254000"/>
                    </a:cubicBezTo>
                    <a:cubicBezTo>
                      <a:pt x="152995" y="254000"/>
                      <a:pt x="147637" y="248722"/>
                      <a:pt x="147637" y="243443"/>
                    </a:cubicBezTo>
                    <a:cubicBezTo>
                      <a:pt x="147637" y="243443"/>
                      <a:pt x="147637" y="243443"/>
                      <a:pt x="147637" y="53419"/>
                    </a:cubicBezTo>
                    <a:cubicBezTo>
                      <a:pt x="147637" y="48140"/>
                      <a:pt x="152995" y="42862"/>
                      <a:pt x="158353" y="42862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42267" y="0"/>
                    </a:cubicBezTo>
                    <a:cubicBezTo>
                      <a:pt x="42267" y="0"/>
                      <a:pt x="42267" y="0"/>
                      <a:pt x="42267" y="295871"/>
                    </a:cubicBezTo>
                    <a:lnTo>
                      <a:pt x="338138" y="295871"/>
                    </a:lnTo>
                    <a:cubicBezTo>
                      <a:pt x="338138" y="295871"/>
                      <a:pt x="338138" y="295871"/>
                      <a:pt x="338138" y="338138"/>
                    </a:cubicBezTo>
                    <a:cubicBezTo>
                      <a:pt x="338138" y="338138"/>
                      <a:pt x="338138" y="338138"/>
                      <a:pt x="21133" y="338138"/>
                    </a:cubicBezTo>
                    <a:cubicBezTo>
                      <a:pt x="9246" y="338138"/>
                      <a:pt x="0" y="328892"/>
                      <a:pt x="0" y="317005"/>
                    </a:cubicBezTo>
                    <a:cubicBezTo>
                      <a:pt x="0" y="317005"/>
                      <a:pt x="0" y="317005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1131146" y="4589431"/>
                <a:ext cx="695337" cy="695337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任意多边形: 形状 38"/>
              <p:cNvSpPr/>
              <p:nvPr/>
            </p:nvSpPr>
            <p:spPr bwMode="auto">
              <a:xfrm>
                <a:off x="1351081" y="4803877"/>
                <a:ext cx="255466" cy="255466"/>
              </a:xfrm>
              <a:custGeom>
                <a:avLst/>
                <a:gdLst>
                  <a:gd name="connsiteX0" fmla="*/ 221853 w 338138"/>
                  <a:gd name="connsiteY0" fmla="*/ 169862 h 338138"/>
                  <a:gd name="connsiteX1" fmla="*/ 243284 w 338138"/>
                  <a:gd name="connsiteY1" fmla="*/ 169862 h 338138"/>
                  <a:gd name="connsiteX2" fmla="*/ 254000 w 338138"/>
                  <a:gd name="connsiteY2" fmla="*/ 180379 h 338138"/>
                  <a:gd name="connsiteX3" fmla="*/ 254000 w 338138"/>
                  <a:gd name="connsiteY3" fmla="*/ 243483 h 338138"/>
                  <a:gd name="connsiteX4" fmla="*/ 243284 w 338138"/>
                  <a:gd name="connsiteY4" fmla="*/ 254000 h 338138"/>
                  <a:gd name="connsiteX5" fmla="*/ 221853 w 338138"/>
                  <a:gd name="connsiteY5" fmla="*/ 254000 h 338138"/>
                  <a:gd name="connsiteX6" fmla="*/ 211137 w 338138"/>
                  <a:gd name="connsiteY6" fmla="*/ 243483 h 338138"/>
                  <a:gd name="connsiteX7" fmla="*/ 211137 w 338138"/>
                  <a:gd name="connsiteY7" fmla="*/ 180379 h 338138"/>
                  <a:gd name="connsiteX8" fmla="*/ 221853 w 338138"/>
                  <a:gd name="connsiteY8" fmla="*/ 169862 h 338138"/>
                  <a:gd name="connsiteX9" fmla="*/ 94853 w 338138"/>
                  <a:gd name="connsiteY9" fmla="*/ 127000 h 338138"/>
                  <a:gd name="connsiteX10" fmla="*/ 116284 w 338138"/>
                  <a:gd name="connsiteY10" fmla="*/ 127000 h 338138"/>
                  <a:gd name="connsiteX11" fmla="*/ 127000 w 338138"/>
                  <a:gd name="connsiteY11" fmla="*/ 137583 h 338138"/>
                  <a:gd name="connsiteX12" fmla="*/ 127000 w 338138"/>
                  <a:gd name="connsiteY12" fmla="*/ 243417 h 338138"/>
                  <a:gd name="connsiteX13" fmla="*/ 116284 w 338138"/>
                  <a:gd name="connsiteY13" fmla="*/ 254000 h 338138"/>
                  <a:gd name="connsiteX14" fmla="*/ 94853 w 338138"/>
                  <a:gd name="connsiteY14" fmla="*/ 254000 h 338138"/>
                  <a:gd name="connsiteX15" fmla="*/ 84137 w 338138"/>
                  <a:gd name="connsiteY15" fmla="*/ 243417 h 338138"/>
                  <a:gd name="connsiteX16" fmla="*/ 84137 w 338138"/>
                  <a:gd name="connsiteY16" fmla="*/ 137583 h 338138"/>
                  <a:gd name="connsiteX17" fmla="*/ 94853 w 338138"/>
                  <a:gd name="connsiteY17" fmla="*/ 127000 h 338138"/>
                  <a:gd name="connsiteX18" fmla="*/ 285353 w 338138"/>
                  <a:gd name="connsiteY18" fmla="*/ 85725 h 338138"/>
                  <a:gd name="connsiteX19" fmla="*/ 306784 w 338138"/>
                  <a:gd name="connsiteY19" fmla="*/ 85725 h 338138"/>
                  <a:gd name="connsiteX20" fmla="*/ 317500 w 338138"/>
                  <a:gd name="connsiteY20" fmla="*/ 96242 h 338138"/>
                  <a:gd name="connsiteX21" fmla="*/ 317500 w 338138"/>
                  <a:gd name="connsiteY21" fmla="*/ 243483 h 338138"/>
                  <a:gd name="connsiteX22" fmla="*/ 306784 w 338138"/>
                  <a:gd name="connsiteY22" fmla="*/ 254000 h 338138"/>
                  <a:gd name="connsiteX23" fmla="*/ 285353 w 338138"/>
                  <a:gd name="connsiteY23" fmla="*/ 254000 h 338138"/>
                  <a:gd name="connsiteX24" fmla="*/ 274637 w 338138"/>
                  <a:gd name="connsiteY24" fmla="*/ 243483 h 338138"/>
                  <a:gd name="connsiteX25" fmla="*/ 274637 w 338138"/>
                  <a:gd name="connsiteY25" fmla="*/ 96242 h 338138"/>
                  <a:gd name="connsiteX26" fmla="*/ 285353 w 338138"/>
                  <a:gd name="connsiteY26" fmla="*/ 85725 h 338138"/>
                  <a:gd name="connsiteX27" fmla="*/ 158353 w 338138"/>
                  <a:gd name="connsiteY27" fmla="*/ 42862 h 338138"/>
                  <a:gd name="connsiteX28" fmla="*/ 179784 w 338138"/>
                  <a:gd name="connsiteY28" fmla="*/ 42862 h 338138"/>
                  <a:gd name="connsiteX29" fmla="*/ 190500 w 338138"/>
                  <a:gd name="connsiteY29" fmla="*/ 53419 h 338138"/>
                  <a:gd name="connsiteX30" fmla="*/ 190500 w 338138"/>
                  <a:gd name="connsiteY30" fmla="*/ 243443 h 338138"/>
                  <a:gd name="connsiteX31" fmla="*/ 179784 w 338138"/>
                  <a:gd name="connsiteY31" fmla="*/ 254000 h 338138"/>
                  <a:gd name="connsiteX32" fmla="*/ 158353 w 338138"/>
                  <a:gd name="connsiteY32" fmla="*/ 254000 h 338138"/>
                  <a:gd name="connsiteX33" fmla="*/ 147637 w 338138"/>
                  <a:gd name="connsiteY33" fmla="*/ 243443 h 338138"/>
                  <a:gd name="connsiteX34" fmla="*/ 147637 w 338138"/>
                  <a:gd name="connsiteY34" fmla="*/ 53419 h 338138"/>
                  <a:gd name="connsiteX35" fmla="*/ 158353 w 338138"/>
                  <a:gd name="connsiteY35" fmla="*/ 42862 h 338138"/>
                  <a:gd name="connsiteX36" fmla="*/ 0 w 338138"/>
                  <a:gd name="connsiteY36" fmla="*/ 0 h 338138"/>
                  <a:gd name="connsiteX37" fmla="*/ 42267 w 338138"/>
                  <a:gd name="connsiteY37" fmla="*/ 0 h 338138"/>
                  <a:gd name="connsiteX38" fmla="*/ 42267 w 338138"/>
                  <a:gd name="connsiteY38" fmla="*/ 295871 h 338138"/>
                  <a:gd name="connsiteX39" fmla="*/ 338138 w 338138"/>
                  <a:gd name="connsiteY39" fmla="*/ 295871 h 338138"/>
                  <a:gd name="connsiteX40" fmla="*/ 338138 w 338138"/>
                  <a:gd name="connsiteY40" fmla="*/ 338138 h 338138"/>
                  <a:gd name="connsiteX41" fmla="*/ 21133 w 338138"/>
                  <a:gd name="connsiteY41" fmla="*/ 338138 h 338138"/>
                  <a:gd name="connsiteX42" fmla="*/ 0 w 338138"/>
                  <a:gd name="connsiteY42" fmla="*/ 317005 h 338138"/>
                  <a:gd name="connsiteX43" fmla="*/ 0 w 338138"/>
                  <a:gd name="connsiteY43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338138" h="338138">
                    <a:moveTo>
                      <a:pt x="221853" y="169862"/>
                    </a:moveTo>
                    <a:cubicBezTo>
                      <a:pt x="221853" y="169862"/>
                      <a:pt x="221853" y="169862"/>
                      <a:pt x="243284" y="169862"/>
                    </a:cubicBezTo>
                    <a:cubicBezTo>
                      <a:pt x="248642" y="169862"/>
                      <a:pt x="254000" y="175121"/>
                      <a:pt x="254000" y="180379"/>
                    </a:cubicBezTo>
                    <a:cubicBezTo>
                      <a:pt x="254000" y="180379"/>
                      <a:pt x="254000" y="180379"/>
                      <a:pt x="254000" y="243483"/>
                    </a:cubicBezTo>
                    <a:cubicBezTo>
                      <a:pt x="254000" y="248742"/>
                      <a:pt x="248642" y="254000"/>
                      <a:pt x="243284" y="254000"/>
                    </a:cubicBezTo>
                    <a:cubicBezTo>
                      <a:pt x="243284" y="254000"/>
                      <a:pt x="243284" y="254000"/>
                      <a:pt x="221853" y="254000"/>
                    </a:cubicBezTo>
                    <a:cubicBezTo>
                      <a:pt x="216495" y="254000"/>
                      <a:pt x="211137" y="248742"/>
                      <a:pt x="211137" y="243483"/>
                    </a:cubicBezTo>
                    <a:cubicBezTo>
                      <a:pt x="211137" y="243483"/>
                      <a:pt x="211137" y="243483"/>
                      <a:pt x="211137" y="180379"/>
                    </a:cubicBezTo>
                    <a:cubicBezTo>
                      <a:pt x="211137" y="175121"/>
                      <a:pt x="216495" y="169862"/>
                      <a:pt x="221853" y="169862"/>
                    </a:cubicBezTo>
                    <a:close/>
                    <a:moveTo>
                      <a:pt x="94853" y="127000"/>
                    </a:moveTo>
                    <a:cubicBezTo>
                      <a:pt x="94853" y="127000"/>
                      <a:pt x="94853" y="127000"/>
                      <a:pt x="116284" y="127000"/>
                    </a:cubicBezTo>
                    <a:cubicBezTo>
                      <a:pt x="121642" y="127000"/>
                      <a:pt x="127000" y="132292"/>
                      <a:pt x="127000" y="137583"/>
                    </a:cubicBezTo>
                    <a:cubicBezTo>
                      <a:pt x="127000" y="137583"/>
                      <a:pt x="127000" y="137583"/>
                      <a:pt x="127000" y="243417"/>
                    </a:cubicBezTo>
                    <a:cubicBezTo>
                      <a:pt x="127000" y="248708"/>
                      <a:pt x="121642" y="254000"/>
                      <a:pt x="116284" y="254000"/>
                    </a:cubicBezTo>
                    <a:cubicBezTo>
                      <a:pt x="116284" y="254000"/>
                      <a:pt x="116284" y="254000"/>
                      <a:pt x="94853" y="254000"/>
                    </a:cubicBezTo>
                    <a:cubicBezTo>
                      <a:pt x="89495" y="254000"/>
                      <a:pt x="84137" y="248708"/>
                      <a:pt x="84137" y="243417"/>
                    </a:cubicBezTo>
                    <a:cubicBezTo>
                      <a:pt x="84137" y="243417"/>
                      <a:pt x="84137" y="243417"/>
                      <a:pt x="84137" y="137583"/>
                    </a:cubicBezTo>
                    <a:cubicBezTo>
                      <a:pt x="84137" y="132292"/>
                      <a:pt x="89495" y="127000"/>
                      <a:pt x="94853" y="127000"/>
                    </a:cubicBezTo>
                    <a:close/>
                    <a:moveTo>
                      <a:pt x="285353" y="85725"/>
                    </a:moveTo>
                    <a:cubicBezTo>
                      <a:pt x="285353" y="85725"/>
                      <a:pt x="285353" y="85725"/>
                      <a:pt x="306784" y="85725"/>
                    </a:cubicBezTo>
                    <a:cubicBezTo>
                      <a:pt x="312142" y="85725"/>
                      <a:pt x="317500" y="90984"/>
                      <a:pt x="317500" y="96242"/>
                    </a:cubicBezTo>
                    <a:cubicBezTo>
                      <a:pt x="317500" y="96242"/>
                      <a:pt x="317500" y="96242"/>
                      <a:pt x="317500" y="243483"/>
                    </a:cubicBezTo>
                    <a:cubicBezTo>
                      <a:pt x="317500" y="248742"/>
                      <a:pt x="312142" y="254000"/>
                      <a:pt x="306784" y="254000"/>
                    </a:cubicBezTo>
                    <a:cubicBezTo>
                      <a:pt x="306784" y="254000"/>
                      <a:pt x="306784" y="254000"/>
                      <a:pt x="285353" y="254000"/>
                    </a:cubicBezTo>
                    <a:cubicBezTo>
                      <a:pt x="279995" y="254000"/>
                      <a:pt x="274637" y="248742"/>
                      <a:pt x="274637" y="243483"/>
                    </a:cubicBezTo>
                    <a:cubicBezTo>
                      <a:pt x="274637" y="243483"/>
                      <a:pt x="274637" y="243483"/>
                      <a:pt x="274637" y="96242"/>
                    </a:cubicBezTo>
                    <a:cubicBezTo>
                      <a:pt x="274637" y="90984"/>
                      <a:pt x="279995" y="85725"/>
                      <a:pt x="285353" y="85725"/>
                    </a:cubicBezTo>
                    <a:close/>
                    <a:moveTo>
                      <a:pt x="158353" y="42862"/>
                    </a:moveTo>
                    <a:cubicBezTo>
                      <a:pt x="158353" y="42862"/>
                      <a:pt x="158353" y="42862"/>
                      <a:pt x="179784" y="42862"/>
                    </a:cubicBezTo>
                    <a:cubicBezTo>
                      <a:pt x="185142" y="42862"/>
                      <a:pt x="190500" y="48140"/>
                      <a:pt x="190500" y="53419"/>
                    </a:cubicBezTo>
                    <a:cubicBezTo>
                      <a:pt x="190500" y="53419"/>
                      <a:pt x="190500" y="53419"/>
                      <a:pt x="190500" y="243443"/>
                    </a:cubicBezTo>
                    <a:cubicBezTo>
                      <a:pt x="190500" y="248722"/>
                      <a:pt x="185142" y="254000"/>
                      <a:pt x="179784" y="254000"/>
                    </a:cubicBezTo>
                    <a:cubicBezTo>
                      <a:pt x="179784" y="254000"/>
                      <a:pt x="179784" y="254000"/>
                      <a:pt x="158353" y="254000"/>
                    </a:cubicBezTo>
                    <a:cubicBezTo>
                      <a:pt x="152995" y="254000"/>
                      <a:pt x="147637" y="248722"/>
                      <a:pt x="147637" y="243443"/>
                    </a:cubicBezTo>
                    <a:cubicBezTo>
                      <a:pt x="147637" y="243443"/>
                      <a:pt x="147637" y="243443"/>
                      <a:pt x="147637" y="53419"/>
                    </a:cubicBezTo>
                    <a:cubicBezTo>
                      <a:pt x="147637" y="48140"/>
                      <a:pt x="152995" y="42862"/>
                      <a:pt x="158353" y="42862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42267" y="0"/>
                    </a:cubicBezTo>
                    <a:cubicBezTo>
                      <a:pt x="42267" y="0"/>
                      <a:pt x="42267" y="0"/>
                      <a:pt x="42267" y="295871"/>
                    </a:cubicBezTo>
                    <a:lnTo>
                      <a:pt x="338138" y="295871"/>
                    </a:lnTo>
                    <a:cubicBezTo>
                      <a:pt x="338138" y="295871"/>
                      <a:pt x="338138" y="295871"/>
                      <a:pt x="338138" y="338138"/>
                    </a:cubicBezTo>
                    <a:cubicBezTo>
                      <a:pt x="338138" y="338138"/>
                      <a:pt x="338138" y="338138"/>
                      <a:pt x="21133" y="338138"/>
                    </a:cubicBezTo>
                    <a:cubicBezTo>
                      <a:pt x="9246" y="338138"/>
                      <a:pt x="0" y="328892"/>
                      <a:pt x="0" y="317005"/>
                    </a:cubicBezTo>
                    <a:cubicBezTo>
                      <a:pt x="0" y="317005"/>
                      <a:pt x="0" y="317005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弧形 20"/>
              <p:cNvSpPr/>
              <p:nvPr/>
            </p:nvSpPr>
            <p:spPr>
              <a:xfrm rot="5400000">
                <a:off x="6580" y="980440"/>
                <a:ext cx="5647772" cy="5647770"/>
              </a:xfrm>
              <a:prstGeom prst="arc">
                <a:avLst>
                  <a:gd name="adj1" fmla="val 11926710"/>
                  <a:gd name="adj2" fmla="val 1730256"/>
                </a:avLst>
              </a:prstGeom>
              <a:ln w="73025" cap="rnd">
                <a:solidFill>
                  <a:schemeClr val="accent1">
                    <a:shade val="50000"/>
                    <a:alpha val="2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3" name="文本框 18"/>
            <p:cNvSpPr txBox="1"/>
            <p:nvPr/>
          </p:nvSpPr>
          <p:spPr>
            <a:xfrm>
              <a:off x="5596582" y="1683286"/>
              <a:ext cx="6534149" cy="3546474"/>
            </a:xfrm>
            <a:prstGeom prst="rect">
              <a:avLst/>
            </a:prstGeom>
            <a:noFill/>
          </p:spPr>
          <p:txBody>
            <a:bodyPr wrap="square"/>
            <a:lstStyle/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32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1.</a:t>
              </a:r>
              <a:r>
                <a:rPr lang="zh-CN" altLang="en-US" sz="32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文化多样性</a:t>
              </a:r>
              <a:r>
                <a:rPr lang="zh-CN" altLang="en-US" sz="3200" dirty="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是人类社会的</a:t>
              </a:r>
              <a:r>
                <a:rPr lang="zh-CN" altLang="en-US" sz="32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基本特征，</a:t>
              </a:r>
              <a:r>
                <a:rPr lang="zh-CN" altLang="en-US" sz="3200" dirty="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是世界文化充满活力的</a:t>
              </a:r>
              <a:r>
                <a:rPr lang="zh-CN" altLang="en-US" sz="32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表现，</a:t>
              </a:r>
              <a:r>
                <a:rPr lang="zh-CN" altLang="en-US" sz="3200" dirty="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也是人类文明进步的</a:t>
              </a:r>
              <a:r>
                <a:rPr lang="zh-CN" altLang="en-US" sz="32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重要动力；</a:t>
              </a:r>
              <a:endPara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32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2.</a:t>
              </a:r>
              <a:r>
                <a:rPr lang="zh-CN" altLang="en-US" sz="32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文化多样性是实现文化创新与发展的前提和基础</a:t>
              </a:r>
              <a:r>
                <a:rPr lang="zh-CN" altLang="en-US" sz="3200" dirty="0">
                  <a:latin typeface="黑体" panose="02010609060101010101" charset="-122"/>
                  <a:ea typeface="黑体" panose="02010609060101010101" charset="-122"/>
                  <a:sym typeface="+mn-ea"/>
                </a:rPr>
                <a:t>，不同特质的文化相互交融，能够为彼此增添新的元素，激发新的活力。</a:t>
              </a:r>
              <a:endParaRPr lang="zh-CN" altLang="en-US" sz="3200" dirty="0"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158230" y="1249045"/>
            <a:ext cx="4690745" cy="7067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kumimoji="1" lang="zh-CN" altLang="en-US" sz="32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DFPShaoNvW5-GB" charset="-122"/>
                <a:sym typeface="微软雅黑 Light" panose="020B0502040204020203" charset="-122"/>
              </a:rPr>
              <a:t>世界文化多样性的价值</a:t>
            </a:r>
            <a:endParaRPr kumimoji="1" lang="zh-CN" altLang="en-US" sz="32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cs typeface="DFPShaoNvW5-GB" charset="-122"/>
              <a:sym typeface="微软雅黑 Light" panose="020B0502040204020203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395" y="1930400"/>
            <a:ext cx="4580255" cy="4409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55955" y="755015"/>
            <a:ext cx="9659620" cy="380619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p>
            <a:r>
              <a:rPr lang="zh-CN" altLang="en-US" sz="9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accent2"/>
                </a:solidFill>
                <a:effectLst>
                  <a:reflection blurRad="6350" stA="55000" endA="300" endPos="45500" dir="5400000" sy="-100000" algn="bl" rotWithShape="0"/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开放互动</a:t>
            </a:r>
            <a:endParaRPr lang="zh-CN" altLang="en-US" sz="9600" b="1">
              <a:ln w="22225">
                <a:solidFill>
                  <a:schemeClr val="bg1"/>
                </a:solidFill>
                <a:prstDash val="solid"/>
              </a:ln>
              <a:solidFill>
                <a:schemeClr val="accent2"/>
              </a:solidFill>
              <a:effectLst>
                <a:reflection blurRad="6350" stA="55000" endA="300" endPos="45500" dir="5400000" sy="-100000" algn="bl" rotWithShape="0"/>
              </a:effectLst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9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accent2"/>
                </a:solidFill>
                <a:effectLst>
                  <a:reflection blurRad="6350" stA="55000" endA="300" endPos="45500" dir="5400000" sy="-100000" algn="bl" rotWithShape="0"/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</a:t>
            </a:r>
            <a:r>
              <a:rPr lang="en-US" altLang="zh-CN" sz="9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accent2"/>
                </a:solidFill>
                <a:effectLst>
                  <a:reflection blurRad="6350" stA="55000" endA="300" endPos="45500" dir="5400000" sy="-100000" algn="bl" rotWithShape="0"/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  </a:t>
            </a:r>
            <a:r>
              <a:rPr lang="zh-CN" altLang="en-US" sz="9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accent2"/>
                </a:solidFill>
                <a:effectLst>
                  <a:reflection blurRad="6350" stA="55000" endA="300" endPos="45500" dir="5400000" sy="-100000" algn="bl" rotWithShape="0"/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的世界</a:t>
            </a:r>
            <a:endParaRPr lang="zh-CN" altLang="en-US" sz="11500" b="1">
              <a:ln w="22225">
                <a:solidFill>
                  <a:schemeClr val="bg1"/>
                </a:solidFill>
                <a:prstDash val="solid"/>
              </a:ln>
              <a:solidFill>
                <a:schemeClr val="accent2"/>
              </a:solidFill>
              <a:effectLst>
                <a:reflection blurRad="6350" stA="55000" endA="300" endPos="45500" dir="5400000" sy="-100000" algn="bl" rotWithShape="0"/>
              </a:effectLst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r"/>
            <a:r>
              <a:rPr lang="en-US" altLang="zh-CN" sz="4400" b="1">
                <a:ln w="222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4400" b="1">
                <a:ln w="222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常州万亿之城再出发</a:t>
            </a:r>
            <a:endParaRPr lang="zh-CN" altLang="en-US" sz="4400" b="1">
              <a:ln w="222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0120" y="4387215"/>
            <a:ext cx="381063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授课人：张嘉诚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2024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29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325120"/>
            <a:ext cx="3586480" cy="589280"/>
            <a:chOff x="0" y="416560"/>
            <a:chExt cx="3586480" cy="589280"/>
          </a:xfrm>
        </p:grpSpPr>
        <p:sp>
          <p:nvSpPr>
            <p:cNvPr id="9" name="五边形 8"/>
            <p:cNvSpPr/>
            <p:nvPr/>
          </p:nvSpPr>
          <p:spPr>
            <a:xfrm>
              <a:off x="0" y="416560"/>
              <a:ext cx="2997200" cy="589280"/>
            </a:xfrm>
            <a:prstGeom prst="homePlat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pc="600" dirty="0">
                  <a:cs typeface="+mn-ea"/>
                  <a:sym typeface="+mn-lt"/>
                </a:rPr>
                <a:t>文化多样性</a:t>
              </a:r>
              <a:endParaRPr lang="zh-CN" altLang="en-US" sz="2400" spc="600" dirty="0">
                <a:cs typeface="+mn-ea"/>
                <a:sym typeface="+mn-lt"/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2997200" y="416560"/>
              <a:ext cx="589280" cy="589280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931285" y="646430"/>
            <a:ext cx="7691755" cy="70675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p>
            <a:pPr algn="ctr"/>
            <a:r>
              <a:rPr lang="en-US" altLang="zh-CN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 </a:t>
            </a:r>
            <a:r>
              <a:rPr lang="en-US" altLang="zh-CN" sz="3200">
                <a:solidFill>
                  <a:srgbClr val="FFC000"/>
                </a:solidFill>
                <a:latin typeface="华文行楷" panose="02010800040101010101" charset="-122"/>
                <a:ea typeface="华文行楷" panose="02010800040101010101" charset="-122"/>
              </a:rPr>
              <a:t> </a:t>
            </a:r>
            <a:r>
              <a:rPr lang="en-US" altLang="zh-CN" sz="4000">
                <a:solidFill>
                  <a:srgbClr val="FFC000"/>
                </a:solidFill>
                <a:latin typeface="华文行楷" panose="02010800040101010101" charset="-122"/>
                <a:ea typeface="华文行楷" panose="02010800040101010101" charset="-122"/>
              </a:rPr>
              <a:t> </a:t>
            </a:r>
            <a:r>
              <a:rPr lang="zh-CN" altLang="en-US" sz="4000">
                <a:solidFill>
                  <a:srgbClr val="FFC000"/>
                </a:solidFill>
                <a:latin typeface="华文行楷" panose="02010800040101010101" charset="-122"/>
                <a:ea typeface="华文行楷" panose="02010800040101010101" charset="-122"/>
              </a:rPr>
              <a:t>汉江路街区</a:t>
            </a:r>
            <a:r>
              <a:rPr lang="en-US" altLang="zh-CN" sz="4000">
                <a:solidFill>
                  <a:srgbClr val="FFC000"/>
                </a:solidFill>
                <a:latin typeface="华文行楷" panose="02010800040101010101" charset="-122"/>
                <a:ea typeface="华文行楷" panose="02010800040101010101" charset="-122"/>
              </a:rPr>
              <a:t>  </a:t>
            </a:r>
            <a:r>
              <a:rPr lang="zh-CN" altLang="en-US" sz="4000">
                <a:solidFill>
                  <a:srgbClr val="FFC000"/>
                </a:solidFill>
                <a:latin typeface="华文行楷" panose="02010800040101010101" charset="-122"/>
                <a:ea typeface="华文行楷" panose="02010800040101010101" charset="-122"/>
              </a:rPr>
              <a:t>东亚文化节</a:t>
            </a:r>
            <a:endParaRPr lang="zh-CN" altLang="en-US" sz="4000">
              <a:solidFill>
                <a:srgbClr val="FFC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"/>
            </p:custDataLst>
          </p:nvPr>
        </p:nvSpPr>
        <p:spPr>
          <a:xfrm>
            <a:off x="499110" y="1613535"/>
            <a:ext cx="11123930" cy="2091690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noAutofit/>
          </a:bodyPr>
          <a:p>
            <a:r>
              <a:rPr lang="zh-CN" altLang="en-US" sz="3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在刚才</a:t>
            </a:r>
            <a:r>
              <a:rPr lang="en-US" altLang="zh-CN" sz="3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东亚文化节</a:t>
            </a:r>
            <a:r>
              <a:rPr lang="en-US" altLang="zh-CN" sz="3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活动中，</a:t>
            </a:r>
            <a:endParaRPr lang="zh-CN" altLang="en-US" sz="32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你喜欢哪首音乐？</a:t>
            </a:r>
            <a:endParaRPr lang="zh-CN" altLang="en-US" sz="32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不喜欢哪种音乐？</a:t>
            </a:r>
            <a:endParaRPr lang="zh-CN" altLang="en-US" sz="32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简要谈谈你的体验感和想法。</a:t>
            </a:r>
            <a:endParaRPr lang="zh-CN" altLang="en-US" sz="32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10" name="图片 109"/>
          <p:cNvPicPr/>
          <p:nvPr/>
        </p:nvPicPr>
        <p:blipFill>
          <a:blip r:embed="rId3"/>
          <a:stretch>
            <a:fillRect/>
          </a:stretch>
        </p:blipFill>
        <p:spPr>
          <a:xfrm>
            <a:off x="499110" y="3965575"/>
            <a:ext cx="3150235" cy="2240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1" name="图片 110"/>
          <p:cNvPicPr/>
          <p:nvPr/>
        </p:nvPicPr>
        <p:blipFill>
          <a:blip r:embed="rId4"/>
          <a:stretch>
            <a:fillRect/>
          </a:stretch>
        </p:blipFill>
        <p:spPr>
          <a:xfrm>
            <a:off x="4446270" y="3965575"/>
            <a:ext cx="3310255" cy="2251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/>
          <p:nvPr/>
        </p:nvPicPr>
        <p:blipFill>
          <a:blip r:embed="rId5"/>
          <a:stretch>
            <a:fillRect/>
          </a:stretch>
        </p:blipFill>
        <p:spPr>
          <a:xfrm>
            <a:off x="8392160" y="3965575"/>
            <a:ext cx="3230880" cy="2250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61595" y="0"/>
            <a:ext cx="12252960" cy="6858000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0" y="325120"/>
            <a:ext cx="3586480" cy="589280"/>
            <a:chOff x="0" y="416560"/>
            <a:chExt cx="3586480" cy="589280"/>
          </a:xfrm>
        </p:grpSpPr>
        <p:sp>
          <p:nvSpPr>
            <p:cNvPr id="34" name="五边形 33"/>
            <p:cNvSpPr/>
            <p:nvPr/>
          </p:nvSpPr>
          <p:spPr>
            <a:xfrm>
              <a:off x="0" y="416560"/>
              <a:ext cx="2997200" cy="589280"/>
            </a:xfrm>
            <a:prstGeom prst="homePlat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pc="600" dirty="0">
                  <a:ea typeface="宋体" panose="02010600030101010101" pitchFamily="2" charset="-122"/>
                  <a:cs typeface="+mn-ea"/>
                  <a:sym typeface="+mn-lt"/>
                </a:rPr>
                <a:t>文化多样性</a:t>
              </a:r>
              <a:endParaRPr lang="zh-CN" altLang="en-US" sz="2400" spc="600" dirty="0"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5" name="燕尾形 34"/>
            <p:cNvSpPr/>
            <p:nvPr/>
          </p:nvSpPr>
          <p:spPr>
            <a:xfrm>
              <a:off x="2997200" y="416560"/>
              <a:ext cx="589280" cy="589280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4" name="图片 3" descr="qq_pic_merged_1701143819387"/>
          <p:cNvPicPr>
            <a:picLocks noChangeAspect="1"/>
          </p:cNvPicPr>
          <p:nvPr/>
        </p:nvPicPr>
        <p:blipFill>
          <a:blip r:embed="rId2"/>
          <a:srcRect l="15470" t="7010" b="25633"/>
          <a:stretch>
            <a:fillRect/>
          </a:stretch>
        </p:blipFill>
        <p:spPr>
          <a:xfrm>
            <a:off x="7150100" y="106680"/>
            <a:ext cx="4874260" cy="646493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448310" y="1285240"/>
            <a:ext cx="6400165" cy="1753235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【小组讨论】为什么中国人无法接受日本传统音乐，而日本人却喜欢呢？</a:t>
            </a:r>
            <a:r>
              <a:rPr lang="en-US" altLang="zh-CN" sz="36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6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分钟</a:t>
            </a:r>
            <a:endParaRPr lang="zh-CN" altLang="en-US" sz="3600" b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2745" y="3515995"/>
            <a:ext cx="6399530" cy="230695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tx1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知识链接：</a:t>
            </a:r>
            <a:r>
              <a:rPr lang="zh-CN" altLang="en-US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在日本文化中一直崇尚</a:t>
            </a:r>
            <a:r>
              <a:rPr lang="en-US" altLang="zh-CN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物哀美学</a:t>
            </a:r>
            <a:r>
              <a:rPr lang="en-US" altLang="zh-CN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价值，日本音乐受到民族文化影响，呈现出哀婉之意、凄美之感的特征。</a:t>
            </a:r>
            <a:endParaRPr lang="zh-CN" altLang="en-US" sz="36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6865" y="1361440"/>
            <a:ext cx="650875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914400" fontAlgn="auto">
              <a:extLst>
                <a:ext uri="{35155182-B16C-46BC-9424-99874614C6A1}">
                  <wpsdc:indentchars xmlns:wpsdc="http://www.wps.cn/officeDocument/2017/drawingmlCustomData" val="200" checksum="797548545"/>
                </a:ext>
              </a:extLst>
            </a:pPr>
            <a:r>
              <a:rPr lang="zh-CN" altLang="en-US" sz="36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当不同文化背景的人相遇时，人们往往从</a:t>
            </a: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自身的文化视角</a:t>
            </a:r>
            <a:r>
              <a:rPr lang="zh-CN" altLang="en-US" sz="36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、用</a:t>
            </a: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自己的价值观</a:t>
            </a:r>
            <a:r>
              <a:rPr lang="zh-CN" altLang="en-US" sz="36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来理解和判断事物，有时会导致彼此误解和冲突。</a:t>
            </a:r>
            <a:endParaRPr lang="zh-CN" altLang="en-US" sz="3600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914400" fontAlgn="auto">
              <a:extLst>
                <a:ext uri="{35155182-B16C-46BC-9424-99874614C6A1}">
                  <wpsdc:indentchars xmlns:wpsdc="http://www.wps.cn/officeDocument/2017/drawingmlCustomData" val="200" checksum="797548545"/>
                </a:ext>
              </a:extLst>
            </a:pPr>
            <a:r>
              <a:rPr lang="zh-CN" altLang="en-US" sz="36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每个民族的文化都是独特的，都有其存在的价值，都有值得尊重的经验和智慧。</a:t>
            </a:r>
            <a:endParaRPr lang="zh-CN" altLang="en-US" sz="3600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2005" y="644525"/>
            <a:ext cx="553847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>
                <a:solidFill>
                  <a:schemeClr val="accent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如何认识文化差异？</a:t>
            </a:r>
            <a:endParaRPr lang="zh-CN" altLang="en-US" sz="3600" b="1">
              <a:solidFill>
                <a:schemeClr val="accent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0" y="325120"/>
            <a:ext cx="8898890" cy="589280"/>
            <a:chOff x="0" y="416560"/>
            <a:chExt cx="3586480" cy="589280"/>
          </a:xfrm>
        </p:grpSpPr>
        <p:sp>
          <p:nvSpPr>
            <p:cNvPr id="32" name="五边形 31"/>
            <p:cNvSpPr/>
            <p:nvPr/>
          </p:nvSpPr>
          <p:spPr>
            <a:xfrm>
              <a:off x="0" y="416560"/>
              <a:ext cx="2997200" cy="589280"/>
            </a:xfrm>
            <a:prstGeom prst="homePlat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 spc="600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3" name="燕尾形 32"/>
            <p:cNvSpPr/>
            <p:nvPr/>
          </p:nvSpPr>
          <p:spPr>
            <a:xfrm>
              <a:off x="2997200" y="416560"/>
              <a:ext cx="589280" cy="589280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65455" y="332105"/>
            <a:ext cx="67900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乱花渐欲迷人眼，文化丛中众生相</a:t>
            </a:r>
            <a:endParaRPr lang="zh-CN" altLang="en-US" sz="32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62585" y="1157605"/>
            <a:ext cx="11454130" cy="442341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想法一：无法理解那些的奇怪外来文化，要坚决抵制一切外来文化，务必拒之国门外！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极端抗拒外来文化</a:t>
            </a:r>
            <a:endParaRPr lang="zh-CN" altLang="en-US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想法二：中华文化是最优秀文化，应该要让世界人民全部接受中华文化的熏陶！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偏激崇拜民族文化</a:t>
            </a:r>
            <a:endParaRPr lang="zh-CN" altLang="en-US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想法三：外国文化都是精华凝聚，中华文化全是糟粕堆积，我崇拜一切外来文化！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极度崇洋媚外行为</a:t>
            </a:r>
            <a:endParaRPr lang="zh-CN" altLang="en-US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endParaRPr lang="zh-CN" altLang="en-US" sz="2800">
              <a:latin typeface="Calibri" panose="020F0502020204030204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endParaRPr lang="zh-CN" altLang="en-US" sz="2800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85165" y="5750560"/>
            <a:ext cx="108089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</a:rPr>
              <a:t>你如何看待这些想法？应该如何对待文化多样和文化差异？</a:t>
            </a:r>
            <a:endParaRPr lang="zh-CN" altLang="en-US" sz="3200" b="1"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325120"/>
            <a:ext cx="8898890" cy="589280"/>
            <a:chOff x="0" y="416560"/>
            <a:chExt cx="3586480" cy="589280"/>
          </a:xfrm>
        </p:grpSpPr>
        <p:sp>
          <p:nvSpPr>
            <p:cNvPr id="9" name="五边形 8"/>
            <p:cNvSpPr/>
            <p:nvPr/>
          </p:nvSpPr>
          <p:spPr>
            <a:xfrm>
              <a:off x="0" y="416560"/>
              <a:ext cx="2997200" cy="589280"/>
            </a:xfrm>
            <a:prstGeom prst="homePlat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spc="600" dirty="0">
                <a:solidFill>
                  <a:schemeClr val="bg1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2997200" y="416560"/>
              <a:ext cx="589280" cy="589280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1476676e-707b-40de-ba53-d8466446a121"/>
          <p:cNvGrpSpPr>
            <a:grpSpLocks noChangeAspect="1"/>
          </p:cNvGrpSpPr>
          <p:nvPr/>
        </p:nvGrpSpPr>
        <p:grpSpPr>
          <a:xfrm>
            <a:off x="173355" y="924560"/>
            <a:ext cx="11867515" cy="5563235"/>
            <a:chOff x="-161880" y="1171576"/>
            <a:chExt cx="11867515" cy="5686424"/>
          </a:xfrm>
        </p:grpSpPr>
        <p:sp>
          <p:nvSpPr>
            <p:cNvPr id="6" name="Freeform: Shape 5"/>
            <p:cNvSpPr/>
            <p:nvPr/>
          </p:nvSpPr>
          <p:spPr bwMode="auto">
            <a:xfrm>
              <a:off x="1372284" y="4067462"/>
              <a:ext cx="1817891" cy="2790538"/>
            </a:xfrm>
            <a:custGeom>
              <a:avLst/>
              <a:gdLst>
                <a:gd name="T0" fmla="*/ 258 w 725"/>
                <a:gd name="T1" fmla="*/ 1251 h 1251"/>
                <a:gd name="T2" fmla="*/ 285 w 725"/>
                <a:gd name="T3" fmla="*/ 700 h 1251"/>
                <a:gd name="T4" fmla="*/ 0 w 725"/>
                <a:gd name="T5" fmla="*/ 315 h 1251"/>
                <a:gd name="T6" fmla="*/ 46 w 725"/>
                <a:gd name="T7" fmla="*/ 273 h 1251"/>
                <a:gd name="T8" fmla="*/ 314 w 725"/>
                <a:gd name="T9" fmla="*/ 578 h 1251"/>
                <a:gd name="T10" fmla="*/ 344 w 725"/>
                <a:gd name="T11" fmla="*/ 0 h 1251"/>
                <a:gd name="T12" fmla="*/ 412 w 725"/>
                <a:gd name="T13" fmla="*/ 0 h 1251"/>
                <a:gd name="T14" fmla="*/ 440 w 725"/>
                <a:gd name="T15" fmla="*/ 377 h 1251"/>
                <a:gd name="T16" fmla="*/ 675 w 725"/>
                <a:gd name="T17" fmla="*/ 126 h 1251"/>
                <a:gd name="T18" fmla="*/ 725 w 725"/>
                <a:gd name="T19" fmla="*/ 193 h 1251"/>
                <a:gd name="T20" fmla="*/ 478 w 725"/>
                <a:gd name="T21" fmla="*/ 490 h 1251"/>
                <a:gd name="T22" fmla="*/ 461 w 725"/>
                <a:gd name="T23" fmla="*/ 788 h 1251"/>
                <a:gd name="T24" fmla="*/ 507 w 725"/>
                <a:gd name="T25" fmla="*/ 1245 h 1251"/>
                <a:gd name="T26" fmla="*/ 258 w 725"/>
                <a:gd name="T27" fmla="*/ 1251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5" h="1251">
                  <a:moveTo>
                    <a:pt x="258" y="1251"/>
                  </a:moveTo>
                  <a:cubicBezTo>
                    <a:pt x="258" y="1251"/>
                    <a:pt x="323" y="826"/>
                    <a:pt x="285" y="700"/>
                  </a:cubicBezTo>
                  <a:cubicBezTo>
                    <a:pt x="0" y="315"/>
                    <a:pt x="0" y="315"/>
                    <a:pt x="0" y="315"/>
                  </a:cubicBezTo>
                  <a:cubicBezTo>
                    <a:pt x="46" y="273"/>
                    <a:pt x="46" y="273"/>
                    <a:pt x="46" y="273"/>
                  </a:cubicBezTo>
                  <a:cubicBezTo>
                    <a:pt x="314" y="578"/>
                    <a:pt x="314" y="578"/>
                    <a:pt x="314" y="578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412" y="0"/>
                    <a:pt x="412" y="0"/>
                    <a:pt x="412" y="0"/>
                  </a:cubicBezTo>
                  <a:cubicBezTo>
                    <a:pt x="440" y="377"/>
                    <a:pt x="440" y="377"/>
                    <a:pt x="440" y="377"/>
                  </a:cubicBezTo>
                  <a:cubicBezTo>
                    <a:pt x="675" y="126"/>
                    <a:pt x="675" y="126"/>
                    <a:pt x="675" y="126"/>
                  </a:cubicBezTo>
                  <a:cubicBezTo>
                    <a:pt x="725" y="193"/>
                    <a:pt x="725" y="193"/>
                    <a:pt x="725" y="193"/>
                  </a:cubicBezTo>
                  <a:cubicBezTo>
                    <a:pt x="478" y="490"/>
                    <a:pt x="478" y="490"/>
                    <a:pt x="478" y="490"/>
                  </a:cubicBezTo>
                  <a:cubicBezTo>
                    <a:pt x="478" y="490"/>
                    <a:pt x="436" y="490"/>
                    <a:pt x="461" y="788"/>
                  </a:cubicBezTo>
                  <a:cubicBezTo>
                    <a:pt x="486" y="1085"/>
                    <a:pt x="507" y="1245"/>
                    <a:pt x="507" y="1245"/>
                  </a:cubicBezTo>
                  <a:cubicBezTo>
                    <a:pt x="258" y="1251"/>
                    <a:pt x="258" y="1251"/>
                    <a:pt x="258" y="125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Oval 16"/>
            <p:cNvSpPr/>
            <p:nvPr/>
          </p:nvSpPr>
          <p:spPr bwMode="auto">
            <a:xfrm>
              <a:off x="725486" y="1171576"/>
              <a:ext cx="3082086" cy="308208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Oval 17"/>
            <p:cNvSpPr/>
            <p:nvPr/>
          </p:nvSpPr>
          <p:spPr bwMode="auto">
            <a:xfrm>
              <a:off x="963134" y="1411675"/>
              <a:ext cx="2601888" cy="26043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charset="-122"/>
                  <a:ea typeface="黑体" panose="02010609060101010101" charset="-122"/>
                  <a:sym typeface="+mn-ea"/>
                </a:rPr>
                <a:t>认识差异</a:t>
              </a:r>
              <a:endPara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  <a:p>
              <a:pPr algn="ctr"/>
              <a:r>
                <a: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charset="-122"/>
                  <a:ea typeface="黑体" panose="02010609060101010101" charset="-122"/>
                  <a:sym typeface="+mn-ea"/>
                </a:rPr>
                <a:t>相互尊重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endParaRPr>
            </a:p>
          </p:txBody>
        </p:sp>
        <p:sp>
          <p:nvSpPr>
            <p:cNvPr id="12" name="Oval 14"/>
            <p:cNvSpPr/>
            <p:nvPr/>
          </p:nvSpPr>
          <p:spPr bwMode="auto">
            <a:xfrm>
              <a:off x="2746725" y="3239366"/>
              <a:ext cx="1788492" cy="1790943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Oval 15"/>
            <p:cNvSpPr/>
            <p:nvPr/>
          </p:nvSpPr>
          <p:spPr bwMode="auto">
            <a:xfrm>
              <a:off x="2943905" y="3456320"/>
              <a:ext cx="1394045" cy="13964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Oval 8"/>
            <p:cNvSpPr/>
            <p:nvPr/>
          </p:nvSpPr>
          <p:spPr bwMode="auto">
            <a:xfrm>
              <a:off x="-161880" y="3399624"/>
              <a:ext cx="1994168" cy="1989889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Oval 9"/>
            <p:cNvSpPr/>
            <p:nvPr/>
          </p:nvSpPr>
          <p:spPr bwMode="auto">
            <a:xfrm>
              <a:off x="19991" y="3581496"/>
              <a:ext cx="1630425" cy="16282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Rectangle 10"/>
            <p:cNvSpPr/>
            <p:nvPr/>
          </p:nvSpPr>
          <p:spPr>
            <a:xfrm>
              <a:off x="108238" y="3838513"/>
              <a:ext cx="1603829" cy="631283"/>
            </a:xfrm>
            <a:prstGeom prst="rect">
              <a:avLst/>
            </a:prstGeom>
          </p:spPr>
          <p:txBody>
            <a:bodyPr wrap="square"/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开放包容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吸收外来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7" name="Rectangle 11"/>
            <p:cNvSpPr/>
            <p:nvPr/>
          </p:nvSpPr>
          <p:spPr>
            <a:xfrm>
              <a:off x="2354669" y="2151550"/>
              <a:ext cx="2092426" cy="1444239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/>
            </a:bodyPr>
            <a:lstStyle/>
            <a:p>
              <a:pPr algn="ctr" defTabSz="914400">
                <a:lnSpc>
                  <a:spcPct val="120000"/>
                </a:lnSpc>
                <a:spcBef>
                  <a:spcPct val="0"/>
                </a:spcBef>
                <a:defRPr/>
              </a:pPr>
              <a:endParaRPr lang="en-US" altLang="zh-CN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Rectangle 12"/>
            <p:cNvSpPr/>
            <p:nvPr/>
          </p:nvSpPr>
          <p:spPr>
            <a:xfrm>
              <a:off x="2853735" y="3647744"/>
              <a:ext cx="1586230" cy="995011"/>
            </a:xfrm>
            <a:prstGeom prst="rect">
              <a:avLst/>
            </a:prstGeom>
          </p:spPr>
          <p:txBody>
            <a:bodyPr wrap="square" anchor="ctr" anchorCtr="1">
              <a:no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坚定自信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endParaRPr>
            </a:p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宣扬本来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endParaRPr>
            </a:p>
          </p:txBody>
        </p:sp>
        <p:sp>
          <p:nvSpPr>
            <p:cNvPr id="19" name="Freeform: Shape 13"/>
            <p:cNvSpPr/>
            <p:nvPr/>
          </p:nvSpPr>
          <p:spPr bwMode="auto">
            <a:xfrm>
              <a:off x="1983772" y="1781358"/>
              <a:ext cx="594912" cy="486109"/>
            </a:xfrm>
            <a:custGeom>
              <a:avLst/>
              <a:gdLst>
                <a:gd name="T0" fmla="*/ 85 w 186"/>
                <a:gd name="T1" fmla="*/ 122 h 152"/>
                <a:gd name="T2" fmla="*/ 80 w 186"/>
                <a:gd name="T3" fmla="*/ 118 h 152"/>
                <a:gd name="T4" fmla="*/ 77 w 186"/>
                <a:gd name="T5" fmla="*/ 119 h 152"/>
                <a:gd name="T6" fmla="*/ 52 w 186"/>
                <a:gd name="T7" fmla="*/ 144 h 152"/>
                <a:gd name="T8" fmla="*/ 51 w 186"/>
                <a:gd name="T9" fmla="*/ 147 h 152"/>
                <a:gd name="T10" fmla="*/ 55 w 186"/>
                <a:gd name="T11" fmla="*/ 152 h 152"/>
                <a:gd name="T12" fmla="*/ 58 w 186"/>
                <a:gd name="T13" fmla="*/ 150 h 152"/>
                <a:gd name="T14" fmla="*/ 83 w 186"/>
                <a:gd name="T15" fmla="*/ 125 h 152"/>
                <a:gd name="T16" fmla="*/ 85 w 186"/>
                <a:gd name="T17" fmla="*/ 122 h 152"/>
                <a:gd name="T18" fmla="*/ 59 w 186"/>
                <a:gd name="T19" fmla="*/ 122 h 152"/>
                <a:gd name="T20" fmla="*/ 55 w 186"/>
                <a:gd name="T21" fmla="*/ 118 h 152"/>
                <a:gd name="T22" fmla="*/ 52 w 186"/>
                <a:gd name="T23" fmla="*/ 119 h 152"/>
                <a:gd name="T24" fmla="*/ 27 w 186"/>
                <a:gd name="T25" fmla="*/ 144 h 152"/>
                <a:gd name="T26" fmla="*/ 26 w 186"/>
                <a:gd name="T27" fmla="*/ 147 h 152"/>
                <a:gd name="T28" fmla="*/ 30 w 186"/>
                <a:gd name="T29" fmla="*/ 152 h 152"/>
                <a:gd name="T30" fmla="*/ 33 w 186"/>
                <a:gd name="T31" fmla="*/ 150 h 152"/>
                <a:gd name="T32" fmla="*/ 58 w 186"/>
                <a:gd name="T33" fmla="*/ 125 h 152"/>
                <a:gd name="T34" fmla="*/ 59 w 186"/>
                <a:gd name="T35" fmla="*/ 122 h 152"/>
                <a:gd name="T36" fmla="*/ 161 w 186"/>
                <a:gd name="T37" fmla="*/ 43 h 152"/>
                <a:gd name="T38" fmla="*/ 161 w 186"/>
                <a:gd name="T39" fmla="*/ 42 h 152"/>
                <a:gd name="T40" fmla="*/ 135 w 186"/>
                <a:gd name="T41" fmla="*/ 17 h 152"/>
                <a:gd name="T42" fmla="*/ 119 w 186"/>
                <a:gd name="T43" fmla="*/ 23 h 152"/>
                <a:gd name="T44" fmla="*/ 76 w 186"/>
                <a:gd name="T45" fmla="*/ 0 h 152"/>
                <a:gd name="T46" fmla="*/ 26 w 186"/>
                <a:gd name="T47" fmla="*/ 43 h 152"/>
                <a:gd name="T48" fmla="*/ 0 w 186"/>
                <a:gd name="T49" fmla="*/ 76 h 152"/>
                <a:gd name="T50" fmla="*/ 34 w 186"/>
                <a:gd name="T51" fmla="*/ 109 h 152"/>
                <a:gd name="T52" fmla="*/ 152 w 186"/>
                <a:gd name="T53" fmla="*/ 109 h 152"/>
                <a:gd name="T54" fmla="*/ 186 w 186"/>
                <a:gd name="T55" fmla="*/ 76 h 152"/>
                <a:gd name="T56" fmla="*/ 161 w 186"/>
                <a:gd name="T57" fmla="*/ 43 h 152"/>
                <a:gd name="T58" fmla="*/ 152 w 186"/>
                <a:gd name="T59" fmla="*/ 101 h 152"/>
                <a:gd name="T60" fmla="*/ 34 w 186"/>
                <a:gd name="T61" fmla="*/ 101 h 152"/>
                <a:gd name="T62" fmla="*/ 9 w 186"/>
                <a:gd name="T63" fmla="*/ 76 h 152"/>
                <a:gd name="T64" fmla="*/ 28 w 186"/>
                <a:gd name="T65" fmla="*/ 51 h 152"/>
                <a:gd name="T66" fmla="*/ 35 w 186"/>
                <a:gd name="T67" fmla="*/ 44 h 152"/>
                <a:gd name="T68" fmla="*/ 76 w 186"/>
                <a:gd name="T69" fmla="*/ 8 h 152"/>
                <a:gd name="T70" fmla="*/ 107 w 186"/>
                <a:gd name="T71" fmla="*/ 23 h 152"/>
                <a:gd name="T72" fmla="*/ 117 w 186"/>
                <a:gd name="T73" fmla="*/ 31 h 152"/>
                <a:gd name="T74" fmla="*/ 119 w 186"/>
                <a:gd name="T75" fmla="*/ 31 h 152"/>
                <a:gd name="T76" fmla="*/ 124 w 186"/>
                <a:gd name="T77" fmla="*/ 29 h 152"/>
                <a:gd name="T78" fmla="*/ 135 w 186"/>
                <a:gd name="T79" fmla="*/ 25 h 152"/>
                <a:gd name="T80" fmla="*/ 152 w 186"/>
                <a:gd name="T81" fmla="*/ 42 h 152"/>
                <a:gd name="T82" fmla="*/ 152 w 186"/>
                <a:gd name="T83" fmla="*/ 43 h 152"/>
                <a:gd name="T84" fmla="*/ 158 w 186"/>
                <a:gd name="T85" fmla="*/ 51 h 152"/>
                <a:gd name="T86" fmla="*/ 177 w 186"/>
                <a:gd name="T87" fmla="*/ 76 h 152"/>
                <a:gd name="T88" fmla="*/ 152 w 186"/>
                <a:gd name="T89" fmla="*/ 101 h 152"/>
                <a:gd name="T90" fmla="*/ 131 w 186"/>
                <a:gd name="T91" fmla="*/ 118 h 152"/>
                <a:gd name="T92" fmla="*/ 128 w 186"/>
                <a:gd name="T93" fmla="*/ 119 h 152"/>
                <a:gd name="T94" fmla="*/ 103 w 186"/>
                <a:gd name="T95" fmla="*/ 144 h 152"/>
                <a:gd name="T96" fmla="*/ 102 w 186"/>
                <a:gd name="T97" fmla="*/ 147 h 152"/>
                <a:gd name="T98" fmla="*/ 106 w 186"/>
                <a:gd name="T99" fmla="*/ 152 h 152"/>
                <a:gd name="T100" fmla="*/ 109 w 186"/>
                <a:gd name="T101" fmla="*/ 150 h 152"/>
                <a:gd name="T102" fmla="*/ 134 w 186"/>
                <a:gd name="T103" fmla="*/ 125 h 152"/>
                <a:gd name="T104" fmla="*/ 135 w 186"/>
                <a:gd name="T105" fmla="*/ 122 h 152"/>
                <a:gd name="T106" fmla="*/ 131 w 186"/>
                <a:gd name="T107" fmla="*/ 118 h 152"/>
                <a:gd name="T108" fmla="*/ 110 w 186"/>
                <a:gd name="T109" fmla="*/ 122 h 152"/>
                <a:gd name="T110" fmla="*/ 106 w 186"/>
                <a:gd name="T111" fmla="*/ 118 h 152"/>
                <a:gd name="T112" fmla="*/ 103 w 186"/>
                <a:gd name="T113" fmla="*/ 119 h 152"/>
                <a:gd name="T114" fmla="*/ 77 w 186"/>
                <a:gd name="T115" fmla="*/ 144 h 152"/>
                <a:gd name="T116" fmla="*/ 76 w 186"/>
                <a:gd name="T117" fmla="*/ 147 h 152"/>
                <a:gd name="T118" fmla="*/ 80 w 186"/>
                <a:gd name="T119" fmla="*/ 152 h 152"/>
                <a:gd name="T120" fmla="*/ 83 w 186"/>
                <a:gd name="T121" fmla="*/ 150 h 152"/>
                <a:gd name="T122" fmla="*/ 109 w 186"/>
                <a:gd name="T123" fmla="*/ 125 h 152"/>
                <a:gd name="T124" fmla="*/ 110 w 186"/>
                <a:gd name="T125" fmla="*/ 12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6" h="152">
                  <a:moveTo>
                    <a:pt x="85" y="122"/>
                  </a:moveTo>
                  <a:cubicBezTo>
                    <a:pt x="85" y="120"/>
                    <a:pt x="83" y="118"/>
                    <a:pt x="80" y="118"/>
                  </a:cubicBezTo>
                  <a:cubicBezTo>
                    <a:pt x="79" y="118"/>
                    <a:pt x="78" y="118"/>
                    <a:pt x="77" y="119"/>
                  </a:cubicBezTo>
                  <a:cubicBezTo>
                    <a:pt x="52" y="144"/>
                    <a:pt x="52" y="144"/>
                    <a:pt x="52" y="144"/>
                  </a:cubicBezTo>
                  <a:cubicBezTo>
                    <a:pt x="51" y="145"/>
                    <a:pt x="51" y="146"/>
                    <a:pt x="51" y="147"/>
                  </a:cubicBezTo>
                  <a:cubicBezTo>
                    <a:pt x="51" y="150"/>
                    <a:pt x="53" y="152"/>
                    <a:pt x="55" y="152"/>
                  </a:cubicBezTo>
                  <a:cubicBezTo>
                    <a:pt x="56" y="152"/>
                    <a:pt x="57" y="151"/>
                    <a:pt x="58" y="150"/>
                  </a:cubicBezTo>
                  <a:cubicBezTo>
                    <a:pt x="83" y="125"/>
                    <a:pt x="83" y="125"/>
                    <a:pt x="83" y="125"/>
                  </a:cubicBezTo>
                  <a:cubicBezTo>
                    <a:pt x="84" y="124"/>
                    <a:pt x="85" y="123"/>
                    <a:pt x="85" y="122"/>
                  </a:cubicBezTo>
                  <a:close/>
                  <a:moveTo>
                    <a:pt x="59" y="122"/>
                  </a:moveTo>
                  <a:cubicBezTo>
                    <a:pt x="59" y="120"/>
                    <a:pt x="57" y="118"/>
                    <a:pt x="55" y="118"/>
                  </a:cubicBezTo>
                  <a:cubicBezTo>
                    <a:pt x="54" y="118"/>
                    <a:pt x="53" y="118"/>
                    <a:pt x="52" y="119"/>
                  </a:cubicBezTo>
                  <a:cubicBezTo>
                    <a:pt x="27" y="144"/>
                    <a:pt x="27" y="144"/>
                    <a:pt x="27" y="144"/>
                  </a:cubicBezTo>
                  <a:cubicBezTo>
                    <a:pt x="26" y="145"/>
                    <a:pt x="26" y="146"/>
                    <a:pt x="26" y="147"/>
                  </a:cubicBezTo>
                  <a:cubicBezTo>
                    <a:pt x="26" y="150"/>
                    <a:pt x="28" y="152"/>
                    <a:pt x="30" y="152"/>
                  </a:cubicBezTo>
                  <a:cubicBezTo>
                    <a:pt x="31" y="152"/>
                    <a:pt x="32" y="151"/>
                    <a:pt x="33" y="150"/>
                  </a:cubicBezTo>
                  <a:cubicBezTo>
                    <a:pt x="58" y="125"/>
                    <a:pt x="58" y="125"/>
                    <a:pt x="58" y="125"/>
                  </a:cubicBezTo>
                  <a:cubicBezTo>
                    <a:pt x="59" y="124"/>
                    <a:pt x="59" y="123"/>
                    <a:pt x="59" y="122"/>
                  </a:cubicBezTo>
                  <a:close/>
                  <a:moveTo>
                    <a:pt x="161" y="43"/>
                  </a:moveTo>
                  <a:cubicBezTo>
                    <a:pt x="161" y="43"/>
                    <a:pt x="161" y="42"/>
                    <a:pt x="161" y="42"/>
                  </a:cubicBezTo>
                  <a:cubicBezTo>
                    <a:pt x="161" y="28"/>
                    <a:pt x="149" y="17"/>
                    <a:pt x="135" y="17"/>
                  </a:cubicBezTo>
                  <a:cubicBezTo>
                    <a:pt x="129" y="17"/>
                    <a:pt x="123" y="19"/>
                    <a:pt x="119" y="23"/>
                  </a:cubicBezTo>
                  <a:cubicBezTo>
                    <a:pt x="110" y="9"/>
                    <a:pt x="94" y="0"/>
                    <a:pt x="76" y="0"/>
                  </a:cubicBezTo>
                  <a:cubicBezTo>
                    <a:pt x="51" y="0"/>
                    <a:pt x="30" y="18"/>
                    <a:pt x="26" y="43"/>
                  </a:cubicBezTo>
                  <a:cubicBezTo>
                    <a:pt x="11" y="46"/>
                    <a:pt x="0" y="60"/>
                    <a:pt x="0" y="76"/>
                  </a:cubicBezTo>
                  <a:cubicBezTo>
                    <a:pt x="0" y="94"/>
                    <a:pt x="15" y="109"/>
                    <a:pt x="34" y="109"/>
                  </a:cubicBezTo>
                  <a:cubicBezTo>
                    <a:pt x="152" y="109"/>
                    <a:pt x="152" y="109"/>
                    <a:pt x="152" y="109"/>
                  </a:cubicBezTo>
                  <a:cubicBezTo>
                    <a:pt x="171" y="109"/>
                    <a:pt x="186" y="94"/>
                    <a:pt x="186" y="76"/>
                  </a:cubicBezTo>
                  <a:cubicBezTo>
                    <a:pt x="186" y="60"/>
                    <a:pt x="175" y="47"/>
                    <a:pt x="161" y="43"/>
                  </a:cubicBezTo>
                  <a:close/>
                  <a:moveTo>
                    <a:pt x="152" y="101"/>
                  </a:moveTo>
                  <a:cubicBezTo>
                    <a:pt x="34" y="101"/>
                    <a:pt x="34" y="101"/>
                    <a:pt x="34" y="101"/>
                  </a:cubicBezTo>
                  <a:cubicBezTo>
                    <a:pt x="20" y="101"/>
                    <a:pt x="9" y="90"/>
                    <a:pt x="9" y="76"/>
                  </a:cubicBezTo>
                  <a:cubicBezTo>
                    <a:pt x="9" y="64"/>
                    <a:pt x="17" y="54"/>
                    <a:pt x="28" y="51"/>
                  </a:cubicBezTo>
                  <a:cubicBezTo>
                    <a:pt x="32" y="50"/>
                    <a:pt x="34" y="47"/>
                    <a:pt x="35" y="44"/>
                  </a:cubicBezTo>
                  <a:cubicBezTo>
                    <a:pt x="38" y="24"/>
                    <a:pt x="56" y="8"/>
                    <a:pt x="76" y="8"/>
                  </a:cubicBezTo>
                  <a:cubicBezTo>
                    <a:pt x="91" y="8"/>
                    <a:pt x="100" y="11"/>
                    <a:pt x="107" y="23"/>
                  </a:cubicBezTo>
                  <a:cubicBezTo>
                    <a:pt x="109" y="25"/>
                    <a:pt x="115" y="31"/>
                    <a:pt x="117" y="31"/>
                  </a:cubicBezTo>
                  <a:cubicBezTo>
                    <a:pt x="118" y="31"/>
                    <a:pt x="119" y="31"/>
                    <a:pt x="119" y="31"/>
                  </a:cubicBezTo>
                  <a:cubicBezTo>
                    <a:pt x="121" y="31"/>
                    <a:pt x="123" y="31"/>
                    <a:pt x="124" y="29"/>
                  </a:cubicBezTo>
                  <a:cubicBezTo>
                    <a:pt x="127" y="26"/>
                    <a:pt x="131" y="25"/>
                    <a:pt x="135" y="25"/>
                  </a:cubicBezTo>
                  <a:cubicBezTo>
                    <a:pt x="145" y="25"/>
                    <a:pt x="152" y="33"/>
                    <a:pt x="152" y="42"/>
                  </a:cubicBezTo>
                  <a:cubicBezTo>
                    <a:pt x="152" y="43"/>
                    <a:pt x="152" y="43"/>
                    <a:pt x="152" y="43"/>
                  </a:cubicBezTo>
                  <a:cubicBezTo>
                    <a:pt x="152" y="47"/>
                    <a:pt x="155" y="50"/>
                    <a:pt x="158" y="51"/>
                  </a:cubicBezTo>
                  <a:cubicBezTo>
                    <a:pt x="170" y="54"/>
                    <a:pt x="177" y="64"/>
                    <a:pt x="177" y="76"/>
                  </a:cubicBezTo>
                  <a:cubicBezTo>
                    <a:pt x="177" y="90"/>
                    <a:pt x="166" y="101"/>
                    <a:pt x="152" y="101"/>
                  </a:cubicBezTo>
                  <a:close/>
                  <a:moveTo>
                    <a:pt x="131" y="118"/>
                  </a:moveTo>
                  <a:cubicBezTo>
                    <a:pt x="130" y="118"/>
                    <a:pt x="129" y="118"/>
                    <a:pt x="128" y="119"/>
                  </a:cubicBezTo>
                  <a:cubicBezTo>
                    <a:pt x="103" y="144"/>
                    <a:pt x="103" y="144"/>
                    <a:pt x="103" y="144"/>
                  </a:cubicBezTo>
                  <a:cubicBezTo>
                    <a:pt x="102" y="145"/>
                    <a:pt x="102" y="146"/>
                    <a:pt x="102" y="147"/>
                  </a:cubicBezTo>
                  <a:cubicBezTo>
                    <a:pt x="102" y="150"/>
                    <a:pt x="103" y="152"/>
                    <a:pt x="106" y="152"/>
                  </a:cubicBezTo>
                  <a:cubicBezTo>
                    <a:pt x="107" y="152"/>
                    <a:pt x="108" y="151"/>
                    <a:pt x="109" y="150"/>
                  </a:cubicBezTo>
                  <a:cubicBezTo>
                    <a:pt x="134" y="125"/>
                    <a:pt x="134" y="125"/>
                    <a:pt x="134" y="125"/>
                  </a:cubicBezTo>
                  <a:cubicBezTo>
                    <a:pt x="135" y="124"/>
                    <a:pt x="135" y="123"/>
                    <a:pt x="135" y="122"/>
                  </a:cubicBezTo>
                  <a:cubicBezTo>
                    <a:pt x="135" y="120"/>
                    <a:pt x="133" y="118"/>
                    <a:pt x="131" y="118"/>
                  </a:cubicBezTo>
                  <a:close/>
                  <a:moveTo>
                    <a:pt x="110" y="122"/>
                  </a:moveTo>
                  <a:cubicBezTo>
                    <a:pt x="110" y="120"/>
                    <a:pt x="108" y="118"/>
                    <a:pt x="106" y="118"/>
                  </a:cubicBezTo>
                  <a:cubicBezTo>
                    <a:pt x="105" y="118"/>
                    <a:pt x="104" y="118"/>
                    <a:pt x="103" y="119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77" y="145"/>
                    <a:pt x="76" y="146"/>
                    <a:pt x="76" y="147"/>
                  </a:cubicBezTo>
                  <a:cubicBezTo>
                    <a:pt x="76" y="150"/>
                    <a:pt x="78" y="152"/>
                    <a:pt x="80" y="152"/>
                  </a:cubicBezTo>
                  <a:cubicBezTo>
                    <a:pt x="82" y="152"/>
                    <a:pt x="83" y="151"/>
                    <a:pt x="83" y="150"/>
                  </a:cubicBezTo>
                  <a:cubicBezTo>
                    <a:pt x="109" y="125"/>
                    <a:pt x="109" y="125"/>
                    <a:pt x="109" y="125"/>
                  </a:cubicBezTo>
                  <a:cubicBezTo>
                    <a:pt x="110" y="124"/>
                    <a:pt x="110" y="123"/>
                    <a:pt x="110" y="1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Oval 18"/>
            <p:cNvSpPr>
              <a:spLocks noChangeAspect="1"/>
            </p:cNvSpPr>
            <p:nvPr/>
          </p:nvSpPr>
          <p:spPr>
            <a:xfrm>
              <a:off x="5151320" y="2235697"/>
              <a:ext cx="1163967" cy="1163967"/>
            </a:xfrm>
            <a:prstGeom prst="ellipse">
              <a:avLst/>
            </a:prstGeom>
            <a:noFill/>
            <a:ln w="57150">
              <a:solidFill>
                <a:schemeClr val="accent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Oval 20"/>
            <p:cNvSpPr>
              <a:spLocks noChangeAspect="1"/>
            </p:cNvSpPr>
            <p:nvPr/>
          </p:nvSpPr>
          <p:spPr>
            <a:xfrm>
              <a:off x="7735633" y="2267447"/>
              <a:ext cx="1163967" cy="1163967"/>
            </a:xfrm>
            <a:prstGeom prst="ellipse">
              <a:avLst/>
            </a:prstGeom>
            <a:noFill/>
            <a:ln w="57150">
              <a:solidFill>
                <a:schemeClr val="accent4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Freeform: Shape 25"/>
            <p:cNvSpPr/>
            <p:nvPr/>
          </p:nvSpPr>
          <p:spPr bwMode="auto">
            <a:xfrm>
              <a:off x="5541118" y="2650260"/>
              <a:ext cx="384372" cy="384372"/>
            </a:xfrm>
            <a:custGeom>
              <a:avLst/>
              <a:gdLst>
                <a:gd name="T0" fmla="*/ 30 w 186"/>
                <a:gd name="T1" fmla="*/ 89 h 186"/>
                <a:gd name="T2" fmla="*/ 0 w 186"/>
                <a:gd name="T3" fmla="*/ 93 h 186"/>
                <a:gd name="T4" fmla="*/ 30 w 186"/>
                <a:gd name="T5" fmla="*/ 97 h 186"/>
                <a:gd name="T6" fmla="*/ 45 w 186"/>
                <a:gd name="T7" fmla="*/ 51 h 186"/>
                <a:gd name="T8" fmla="*/ 51 w 186"/>
                <a:gd name="T9" fmla="*/ 46 h 186"/>
                <a:gd name="T10" fmla="*/ 27 w 186"/>
                <a:gd name="T11" fmla="*/ 28 h 186"/>
                <a:gd name="T12" fmla="*/ 45 w 186"/>
                <a:gd name="T13" fmla="*/ 51 h 186"/>
                <a:gd name="T14" fmla="*/ 159 w 186"/>
                <a:gd name="T15" fmla="*/ 34 h 186"/>
                <a:gd name="T16" fmla="*/ 153 w 186"/>
                <a:gd name="T17" fmla="*/ 28 h 186"/>
                <a:gd name="T18" fmla="*/ 135 w 186"/>
                <a:gd name="T19" fmla="*/ 51 h 186"/>
                <a:gd name="T20" fmla="*/ 45 w 186"/>
                <a:gd name="T21" fmla="*/ 135 h 186"/>
                <a:gd name="T22" fmla="*/ 27 w 186"/>
                <a:gd name="T23" fmla="*/ 159 h 186"/>
                <a:gd name="T24" fmla="*/ 51 w 186"/>
                <a:gd name="T25" fmla="*/ 141 h 186"/>
                <a:gd name="T26" fmla="*/ 45 w 186"/>
                <a:gd name="T27" fmla="*/ 135 h 186"/>
                <a:gd name="T28" fmla="*/ 97 w 186"/>
                <a:gd name="T29" fmla="*/ 30 h 186"/>
                <a:gd name="T30" fmla="*/ 93 w 186"/>
                <a:gd name="T31" fmla="*/ 0 h 186"/>
                <a:gd name="T32" fmla="*/ 89 w 186"/>
                <a:gd name="T33" fmla="*/ 30 h 186"/>
                <a:gd name="T34" fmla="*/ 182 w 186"/>
                <a:gd name="T35" fmla="*/ 89 h 186"/>
                <a:gd name="T36" fmla="*/ 152 w 186"/>
                <a:gd name="T37" fmla="*/ 93 h 186"/>
                <a:gd name="T38" fmla="*/ 182 w 186"/>
                <a:gd name="T39" fmla="*/ 97 h 186"/>
                <a:gd name="T40" fmla="*/ 182 w 186"/>
                <a:gd name="T41" fmla="*/ 89 h 186"/>
                <a:gd name="T42" fmla="*/ 135 w 186"/>
                <a:gd name="T43" fmla="*/ 135 h 186"/>
                <a:gd name="T44" fmla="*/ 153 w 186"/>
                <a:gd name="T45" fmla="*/ 159 h 186"/>
                <a:gd name="T46" fmla="*/ 159 w 186"/>
                <a:gd name="T47" fmla="*/ 153 h 186"/>
                <a:gd name="T48" fmla="*/ 93 w 186"/>
                <a:gd name="T49" fmla="*/ 43 h 186"/>
                <a:gd name="T50" fmla="*/ 93 w 186"/>
                <a:gd name="T51" fmla="*/ 144 h 186"/>
                <a:gd name="T52" fmla="*/ 93 w 186"/>
                <a:gd name="T53" fmla="*/ 43 h 186"/>
                <a:gd name="T54" fmla="*/ 51 w 186"/>
                <a:gd name="T55" fmla="*/ 93 h 186"/>
                <a:gd name="T56" fmla="*/ 135 w 186"/>
                <a:gd name="T57" fmla="*/ 93 h 186"/>
                <a:gd name="T58" fmla="*/ 93 w 186"/>
                <a:gd name="T59" fmla="*/ 152 h 186"/>
                <a:gd name="T60" fmla="*/ 89 w 186"/>
                <a:gd name="T61" fmla="*/ 182 h 186"/>
                <a:gd name="T62" fmla="*/ 97 w 186"/>
                <a:gd name="T63" fmla="*/ 182 h 186"/>
                <a:gd name="T64" fmla="*/ 93 w 186"/>
                <a:gd name="T65" fmla="*/ 15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6" h="186">
                  <a:moveTo>
                    <a:pt x="34" y="93"/>
                  </a:moveTo>
                  <a:cubicBezTo>
                    <a:pt x="34" y="91"/>
                    <a:pt x="32" y="89"/>
                    <a:pt x="30" y="89"/>
                  </a:cubicBezTo>
                  <a:cubicBezTo>
                    <a:pt x="4" y="89"/>
                    <a:pt x="4" y="89"/>
                    <a:pt x="4" y="89"/>
                  </a:cubicBezTo>
                  <a:cubicBezTo>
                    <a:pt x="2" y="89"/>
                    <a:pt x="0" y="91"/>
                    <a:pt x="0" y="93"/>
                  </a:cubicBezTo>
                  <a:cubicBezTo>
                    <a:pt x="0" y="96"/>
                    <a:pt x="2" y="97"/>
                    <a:pt x="4" y="97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32" y="97"/>
                    <a:pt x="34" y="96"/>
                    <a:pt x="34" y="93"/>
                  </a:cubicBezTo>
                  <a:close/>
                  <a:moveTo>
                    <a:pt x="45" y="51"/>
                  </a:moveTo>
                  <a:cubicBezTo>
                    <a:pt x="47" y="53"/>
                    <a:pt x="50" y="53"/>
                    <a:pt x="51" y="51"/>
                  </a:cubicBezTo>
                  <a:cubicBezTo>
                    <a:pt x="53" y="50"/>
                    <a:pt x="53" y="47"/>
                    <a:pt x="51" y="46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2" y="26"/>
                    <a:pt x="29" y="26"/>
                    <a:pt x="27" y="28"/>
                  </a:cubicBezTo>
                  <a:cubicBezTo>
                    <a:pt x="26" y="29"/>
                    <a:pt x="26" y="32"/>
                    <a:pt x="27" y="34"/>
                  </a:cubicBezTo>
                  <a:lnTo>
                    <a:pt x="45" y="51"/>
                  </a:lnTo>
                  <a:close/>
                  <a:moveTo>
                    <a:pt x="141" y="51"/>
                  </a:moveTo>
                  <a:cubicBezTo>
                    <a:pt x="159" y="34"/>
                    <a:pt x="159" y="34"/>
                    <a:pt x="159" y="34"/>
                  </a:cubicBezTo>
                  <a:cubicBezTo>
                    <a:pt x="160" y="32"/>
                    <a:pt x="160" y="29"/>
                    <a:pt x="159" y="28"/>
                  </a:cubicBezTo>
                  <a:cubicBezTo>
                    <a:pt x="157" y="26"/>
                    <a:pt x="154" y="26"/>
                    <a:pt x="153" y="28"/>
                  </a:cubicBezTo>
                  <a:cubicBezTo>
                    <a:pt x="135" y="46"/>
                    <a:pt x="135" y="46"/>
                    <a:pt x="135" y="46"/>
                  </a:cubicBezTo>
                  <a:cubicBezTo>
                    <a:pt x="133" y="47"/>
                    <a:pt x="133" y="50"/>
                    <a:pt x="135" y="51"/>
                  </a:cubicBezTo>
                  <a:cubicBezTo>
                    <a:pt x="136" y="53"/>
                    <a:pt x="139" y="53"/>
                    <a:pt x="141" y="51"/>
                  </a:cubicBezTo>
                  <a:close/>
                  <a:moveTo>
                    <a:pt x="45" y="135"/>
                  </a:moveTo>
                  <a:cubicBezTo>
                    <a:pt x="27" y="153"/>
                    <a:pt x="27" y="153"/>
                    <a:pt x="27" y="153"/>
                  </a:cubicBezTo>
                  <a:cubicBezTo>
                    <a:pt x="26" y="155"/>
                    <a:pt x="26" y="157"/>
                    <a:pt x="27" y="159"/>
                  </a:cubicBezTo>
                  <a:cubicBezTo>
                    <a:pt x="29" y="161"/>
                    <a:pt x="32" y="161"/>
                    <a:pt x="33" y="159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3" y="139"/>
                    <a:pt x="53" y="137"/>
                    <a:pt x="51" y="135"/>
                  </a:cubicBezTo>
                  <a:cubicBezTo>
                    <a:pt x="50" y="133"/>
                    <a:pt x="47" y="133"/>
                    <a:pt x="45" y="135"/>
                  </a:cubicBezTo>
                  <a:close/>
                  <a:moveTo>
                    <a:pt x="93" y="34"/>
                  </a:moveTo>
                  <a:cubicBezTo>
                    <a:pt x="95" y="34"/>
                    <a:pt x="97" y="32"/>
                    <a:pt x="97" y="30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7" y="2"/>
                    <a:pt x="95" y="0"/>
                    <a:pt x="93" y="0"/>
                  </a:cubicBezTo>
                  <a:cubicBezTo>
                    <a:pt x="91" y="0"/>
                    <a:pt x="89" y="2"/>
                    <a:pt x="89" y="5"/>
                  </a:cubicBezTo>
                  <a:cubicBezTo>
                    <a:pt x="89" y="30"/>
                    <a:pt x="89" y="30"/>
                    <a:pt x="89" y="30"/>
                  </a:cubicBezTo>
                  <a:cubicBezTo>
                    <a:pt x="89" y="32"/>
                    <a:pt x="91" y="34"/>
                    <a:pt x="93" y="34"/>
                  </a:cubicBezTo>
                  <a:close/>
                  <a:moveTo>
                    <a:pt x="182" y="89"/>
                  </a:moveTo>
                  <a:cubicBezTo>
                    <a:pt x="156" y="89"/>
                    <a:pt x="156" y="89"/>
                    <a:pt x="156" y="89"/>
                  </a:cubicBezTo>
                  <a:cubicBezTo>
                    <a:pt x="154" y="89"/>
                    <a:pt x="152" y="91"/>
                    <a:pt x="152" y="93"/>
                  </a:cubicBezTo>
                  <a:cubicBezTo>
                    <a:pt x="152" y="96"/>
                    <a:pt x="154" y="97"/>
                    <a:pt x="156" y="97"/>
                  </a:cubicBezTo>
                  <a:cubicBezTo>
                    <a:pt x="182" y="97"/>
                    <a:pt x="182" y="97"/>
                    <a:pt x="182" y="97"/>
                  </a:cubicBezTo>
                  <a:cubicBezTo>
                    <a:pt x="184" y="97"/>
                    <a:pt x="186" y="96"/>
                    <a:pt x="186" y="93"/>
                  </a:cubicBezTo>
                  <a:cubicBezTo>
                    <a:pt x="186" y="91"/>
                    <a:pt x="184" y="89"/>
                    <a:pt x="182" y="89"/>
                  </a:cubicBezTo>
                  <a:close/>
                  <a:moveTo>
                    <a:pt x="141" y="135"/>
                  </a:moveTo>
                  <a:cubicBezTo>
                    <a:pt x="139" y="133"/>
                    <a:pt x="136" y="133"/>
                    <a:pt x="135" y="135"/>
                  </a:cubicBezTo>
                  <a:cubicBezTo>
                    <a:pt x="133" y="137"/>
                    <a:pt x="133" y="139"/>
                    <a:pt x="135" y="141"/>
                  </a:cubicBezTo>
                  <a:cubicBezTo>
                    <a:pt x="153" y="159"/>
                    <a:pt x="153" y="159"/>
                    <a:pt x="153" y="159"/>
                  </a:cubicBezTo>
                  <a:cubicBezTo>
                    <a:pt x="154" y="161"/>
                    <a:pt x="157" y="161"/>
                    <a:pt x="159" y="159"/>
                  </a:cubicBezTo>
                  <a:cubicBezTo>
                    <a:pt x="160" y="157"/>
                    <a:pt x="160" y="155"/>
                    <a:pt x="159" y="153"/>
                  </a:cubicBezTo>
                  <a:lnTo>
                    <a:pt x="141" y="135"/>
                  </a:lnTo>
                  <a:close/>
                  <a:moveTo>
                    <a:pt x="93" y="43"/>
                  </a:moveTo>
                  <a:cubicBezTo>
                    <a:pt x="65" y="43"/>
                    <a:pt x="42" y="65"/>
                    <a:pt x="42" y="93"/>
                  </a:cubicBezTo>
                  <a:cubicBezTo>
                    <a:pt x="42" y="121"/>
                    <a:pt x="65" y="144"/>
                    <a:pt x="93" y="144"/>
                  </a:cubicBezTo>
                  <a:cubicBezTo>
                    <a:pt x="121" y="144"/>
                    <a:pt x="144" y="121"/>
                    <a:pt x="144" y="93"/>
                  </a:cubicBezTo>
                  <a:cubicBezTo>
                    <a:pt x="144" y="65"/>
                    <a:pt x="121" y="43"/>
                    <a:pt x="93" y="43"/>
                  </a:cubicBezTo>
                  <a:close/>
                  <a:moveTo>
                    <a:pt x="93" y="135"/>
                  </a:moveTo>
                  <a:cubicBezTo>
                    <a:pt x="70" y="135"/>
                    <a:pt x="51" y="117"/>
                    <a:pt x="51" y="93"/>
                  </a:cubicBezTo>
                  <a:cubicBezTo>
                    <a:pt x="51" y="70"/>
                    <a:pt x="70" y="51"/>
                    <a:pt x="93" y="51"/>
                  </a:cubicBezTo>
                  <a:cubicBezTo>
                    <a:pt x="116" y="51"/>
                    <a:pt x="135" y="70"/>
                    <a:pt x="135" y="93"/>
                  </a:cubicBezTo>
                  <a:cubicBezTo>
                    <a:pt x="135" y="117"/>
                    <a:pt x="116" y="135"/>
                    <a:pt x="93" y="135"/>
                  </a:cubicBezTo>
                  <a:close/>
                  <a:moveTo>
                    <a:pt x="93" y="152"/>
                  </a:moveTo>
                  <a:cubicBezTo>
                    <a:pt x="91" y="152"/>
                    <a:pt x="89" y="154"/>
                    <a:pt x="89" y="157"/>
                  </a:cubicBezTo>
                  <a:cubicBezTo>
                    <a:pt x="89" y="182"/>
                    <a:pt x="89" y="182"/>
                    <a:pt x="89" y="182"/>
                  </a:cubicBezTo>
                  <a:cubicBezTo>
                    <a:pt x="89" y="184"/>
                    <a:pt x="91" y="186"/>
                    <a:pt x="93" y="186"/>
                  </a:cubicBezTo>
                  <a:cubicBezTo>
                    <a:pt x="95" y="186"/>
                    <a:pt x="97" y="184"/>
                    <a:pt x="97" y="182"/>
                  </a:cubicBezTo>
                  <a:cubicBezTo>
                    <a:pt x="97" y="157"/>
                    <a:pt x="97" y="157"/>
                    <a:pt x="97" y="157"/>
                  </a:cubicBezTo>
                  <a:cubicBezTo>
                    <a:pt x="97" y="154"/>
                    <a:pt x="95" y="152"/>
                    <a:pt x="93" y="15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Freeform: Shape 26"/>
            <p:cNvSpPr/>
            <p:nvPr/>
          </p:nvSpPr>
          <p:spPr bwMode="auto">
            <a:xfrm>
              <a:off x="8179406" y="2683144"/>
              <a:ext cx="384372" cy="382105"/>
            </a:xfrm>
            <a:custGeom>
              <a:avLst/>
              <a:gdLst>
                <a:gd name="T0" fmla="*/ 102 w 186"/>
                <a:gd name="T1" fmla="*/ 131 h 185"/>
                <a:gd name="T2" fmla="*/ 97 w 186"/>
                <a:gd name="T3" fmla="*/ 126 h 185"/>
                <a:gd name="T4" fmla="*/ 94 w 186"/>
                <a:gd name="T5" fmla="*/ 128 h 185"/>
                <a:gd name="T6" fmla="*/ 69 w 186"/>
                <a:gd name="T7" fmla="*/ 153 h 185"/>
                <a:gd name="T8" fmla="*/ 68 w 186"/>
                <a:gd name="T9" fmla="*/ 156 h 185"/>
                <a:gd name="T10" fmla="*/ 72 w 186"/>
                <a:gd name="T11" fmla="*/ 160 h 185"/>
                <a:gd name="T12" fmla="*/ 87 w 186"/>
                <a:gd name="T13" fmla="*/ 160 h 185"/>
                <a:gd name="T14" fmla="*/ 69 w 186"/>
                <a:gd name="T15" fmla="*/ 178 h 185"/>
                <a:gd name="T16" fmla="*/ 68 w 186"/>
                <a:gd name="T17" fmla="*/ 181 h 185"/>
                <a:gd name="T18" fmla="*/ 72 w 186"/>
                <a:gd name="T19" fmla="*/ 185 h 185"/>
                <a:gd name="T20" fmla="*/ 75 w 186"/>
                <a:gd name="T21" fmla="*/ 184 h 185"/>
                <a:gd name="T22" fmla="*/ 100 w 186"/>
                <a:gd name="T23" fmla="*/ 159 h 185"/>
                <a:gd name="T24" fmla="*/ 102 w 186"/>
                <a:gd name="T25" fmla="*/ 156 h 185"/>
                <a:gd name="T26" fmla="*/ 97 w 186"/>
                <a:gd name="T27" fmla="*/ 152 h 185"/>
                <a:gd name="T28" fmla="*/ 97 w 186"/>
                <a:gd name="T29" fmla="*/ 152 h 185"/>
                <a:gd name="T30" fmla="*/ 82 w 186"/>
                <a:gd name="T31" fmla="*/ 152 h 185"/>
                <a:gd name="T32" fmla="*/ 100 w 186"/>
                <a:gd name="T33" fmla="*/ 134 h 185"/>
                <a:gd name="T34" fmla="*/ 102 w 186"/>
                <a:gd name="T35" fmla="*/ 131 h 185"/>
                <a:gd name="T36" fmla="*/ 55 w 186"/>
                <a:gd name="T37" fmla="*/ 135 h 185"/>
                <a:gd name="T38" fmla="*/ 52 w 186"/>
                <a:gd name="T39" fmla="*/ 136 h 185"/>
                <a:gd name="T40" fmla="*/ 27 w 186"/>
                <a:gd name="T41" fmla="*/ 161 h 185"/>
                <a:gd name="T42" fmla="*/ 26 w 186"/>
                <a:gd name="T43" fmla="*/ 164 h 185"/>
                <a:gd name="T44" fmla="*/ 30 w 186"/>
                <a:gd name="T45" fmla="*/ 169 h 185"/>
                <a:gd name="T46" fmla="*/ 33 w 186"/>
                <a:gd name="T47" fmla="*/ 167 h 185"/>
                <a:gd name="T48" fmla="*/ 58 w 186"/>
                <a:gd name="T49" fmla="*/ 142 h 185"/>
                <a:gd name="T50" fmla="*/ 59 w 186"/>
                <a:gd name="T51" fmla="*/ 139 h 185"/>
                <a:gd name="T52" fmla="*/ 55 w 186"/>
                <a:gd name="T53" fmla="*/ 135 h 185"/>
                <a:gd name="T54" fmla="*/ 161 w 186"/>
                <a:gd name="T55" fmla="*/ 43 h 185"/>
                <a:gd name="T56" fmla="*/ 161 w 186"/>
                <a:gd name="T57" fmla="*/ 42 h 185"/>
                <a:gd name="T58" fmla="*/ 135 w 186"/>
                <a:gd name="T59" fmla="*/ 17 h 185"/>
                <a:gd name="T60" fmla="*/ 119 w 186"/>
                <a:gd name="T61" fmla="*/ 23 h 185"/>
                <a:gd name="T62" fmla="*/ 76 w 186"/>
                <a:gd name="T63" fmla="*/ 0 h 185"/>
                <a:gd name="T64" fmla="*/ 26 w 186"/>
                <a:gd name="T65" fmla="*/ 43 h 185"/>
                <a:gd name="T66" fmla="*/ 0 w 186"/>
                <a:gd name="T67" fmla="*/ 76 h 185"/>
                <a:gd name="T68" fmla="*/ 34 w 186"/>
                <a:gd name="T69" fmla="*/ 109 h 185"/>
                <a:gd name="T70" fmla="*/ 152 w 186"/>
                <a:gd name="T71" fmla="*/ 109 h 185"/>
                <a:gd name="T72" fmla="*/ 186 w 186"/>
                <a:gd name="T73" fmla="*/ 76 h 185"/>
                <a:gd name="T74" fmla="*/ 161 w 186"/>
                <a:gd name="T75" fmla="*/ 43 h 185"/>
                <a:gd name="T76" fmla="*/ 152 w 186"/>
                <a:gd name="T77" fmla="*/ 101 h 185"/>
                <a:gd name="T78" fmla="*/ 34 w 186"/>
                <a:gd name="T79" fmla="*/ 101 h 185"/>
                <a:gd name="T80" fmla="*/ 9 w 186"/>
                <a:gd name="T81" fmla="*/ 76 h 185"/>
                <a:gd name="T82" fmla="*/ 28 w 186"/>
                <a:gd name="T83" fmla="*/ 51 h 185"/>
                <a:gd name="T84" fmla="*/ 35 w 186"/>
                <a:gd name="T85" fmla="*/ 44 h 185"/>
                <a:gd name="T86" fmla="*/ 76 w 186"/>
                <a:gd name="T87" fmla="*/ 8 h 185"/>
                <a:gd name="T88" fmla="*/ 107 w 186"/>
                <a:gd name="T89" fmla="*/ 23 h 185"/>
                <a:gd name="T90" fmla="*/ 118 w 186"/>
                <a:gd name="T91" fmla="*/ 31 h 185"/>
                <a:gd name="T92" fmla="*/ 119 w 186"/>
                <a:gd name="T93" fmla="*/ 31 h 185"/>
                <a:gd name="T94" fmla="*/ 124 w 186"/>
                <a:gd name="T95" fmla="*/ 29 h 185"/>
                <a:gd name="T96" fmla="*/ 135 w 186"/>
                <a:gd name="T97" fmla="*/ 25 h 185"/>
                <a:gd name="T98" fmla="*/ 152 w 186"/>
                <a:gd name="T99" fmla="*/ 42 h 185"/>
                <a:gd name="T100" fmla="*/ 152 w 186"/>
                <a:gd name="T101" fmla="*/ 43 h 185"/>
                <a:gd name="T102" fmla="*/ 159 w 186"/>
                <a:gd name="T103" fmla="*/ 51 h 185"/>
                <a:gd name="T104" fmla="*/ 178 w 186"/>
                <a:gd name="T105" fmla="*/ 76 h 185"/>
                <a:gd name="T106" fmla="*/ 152 w 186"/>
                <a:gd name="T107" fmla="*/ 101 h 185"/>
                <a:gd name="T108" fmla="*/ 144 w 186"/>
                <a:gd name="T109" fmla="*/ 135 h 185"/>
                <a:gd name="T110" fmla="*/ 141 w 186"/>
                <a:gd name="T111" fmla="*/ 136 h 185"/>
                <a:gd name="T112" fmla="*/ 116 w 186"/>
                <a:gd name="T113" fmla="*/ 161 h 185"/>
                <a:gd name="T114" fmla="*/ 114 w 186"/>
                <a:gd name="T115" fmla="*/ 164 h 185"/>
                <a:gd name="T116" fmla="*/ 119 w 186"/>
                <a:gd name="T117" fmla="*/ 169 h 185"/>
                <a:gd name="T118" fmla="*/ 122 w 186"/>
                <a:gd name="T119" fmla="*/ 167 h 185"/>
                <a:gd name="T120" fmla="*/ 147 w 186"/>
                <a:gd name="T121" fmla="*/ 142 h 185"/>
                <a:gd name="T122" fmla="*/ 148 w 186"/>
                <a:gd name="T123" fmla="*/ 139 h 185"/>
                <a:gd name="T124" fmla="*/ 144 w 186"/>
                <a:gd name="T125" fmla="*/ 13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6" h="185">
                  <a:moveTo>
                    <a:pt x="102" y="131"/>
                  </a:moveTo>
                  <a:cubicBezTo>
                    <a:pt x="102" y="128"/>
                    <a:pt x="100" y="126"/>
                    <a:pt x="97" y="126"/>
                  </a:cubicBezTo>
                  <a:cubicBezTo>
                    <a:pt x="96" y="126"/>
                    <a:pt x="95" y="127"/>
                    <a:pt x="94" y="128"/>
                  </a:cubicBezTo>
                  <a:cubicBezTo>
                    <a:pt x="69" y="153"/>
                    <a:pt x="69" y="153"/>
                    <a:pt x="69" y="153"/>
                  </a:cubicBezTo>
                  <a:cubicBezTo>
                    <a:pt x="68" y="154"/>
                    <a:pt x="68" y="155"/>
                    <a:pt x="68" y="156"/>
                  </a:cubicBezTo>
                  <a:cubicBezTo>
                    <a:pt x="68" y="158"/>
                    <a:pt x="70" y="160"/>
                    <a:pt x="72" y="160"/>
                  </a:cubicBezTo>
                  <a:cubicBezTo>
                    <a:pt x="87" y="160"/>
                    <a:pt x="87" y="160"/>
                    <a:pt x="87" y="160"/>
                  </a:cubicBezTo>
                  <a:cubicBezTo>
                    <a:pt x="69" y="178"/>
                    <a:pt x="69" y="178"/>
                    <a:pt x="69" y="178"/>
                  </a:cubicBezTo>
                  <a:cubicBezTo>
                    <a:pt x="68" y="179"/>
                    <a:pt x="68" y="180"/>
                    <a:pt x="68" y="181"/>
                  </a:cubicBezTo>
                  <a:cubicBezTo>
                    <a:pt x="68" y="184"/>
                    <a:pt x="70" y="185"/>
                    <a:pt x="72" y="185"/>
                  </a:cubicBezTo>
                  <a:cubicBezTo>
                    <a:pt x="73" y="185"/>
                    <a:pt x="74" y="185"/>
                    <a:pt x="75" y="184"/>
                  </a:cubicBezTo>
                  <a:cubicBezTo>
                    <a:pt x="100" y="159"/>
                    <a:pt x="100" y="159"/>
                    <a:pt x="100" y="159"/>
                  </a:cubicBezTo>
                  <a:cubicBezTo>
                    <a:pt x="101" y="158"/>
                    <a:pt x="102" y="157"/>
                    <a:pt x="102" y="156"/>
                  </a:cubicBezTo>
                  <a:cubicBezTo>
                    <a:pt x="102" y="154"/>
                    <a:pt x="100" y="152"/>
                    <a:pt x="97" y="152"/>
                  </a:cubicBezTo>
                  <a:cubicBezTo>
                    <a:pt x="97" y="152"/>
                    <a:pt x="97" y="152"/>
                    <a:pt x="97" y="152"/>
                  </a:cubicBezTo>
                  <a:cubicBezTo>
                    <a:pt x="82" y="152"/>
                    <a:pt x="82" y="152"/>
                    <a:pt x="82" y="152"/>
                  </a:cubicBezTo>
                  <a:cubicBezTo>
                    <a:pt x="100" y="134"/>
                    <a:pt x="100" y="134"/>
                    <a:pt x="100" y="134"/>
                  </a:cubicBezTo>
                  <a:cubicBezTo>
                    <a:pt x="101" y="133"/>
                    <a:pt x="102" y="132"/>
                    <a:pt x="102" y="131"/>
                  </a:cubicBezTo>
                  <a:close/>
                  <a:moveTo>
                    <a:pt x="55" y="135"/>
                  </a:moveTo>
                  <a:cubicBezTo>
                    <a:pt x="54" y="135"/>
                    <a:pt x="53" y="135"/>
                    <a:pt x="52" y="136"/>
                  </a:cubicBezTo>
                  <a:cubicBezTo>
                    <a:pt x="27" y="161"/>
                    <a:pt x="27" y="161"/>
                    <a:pt x="27" y="161"/>
                  </a:cubicBezTo>
                  <a:cubicBezTo>
                    <a:pt x="26" y="162"/>
                    <a:pt x="26" y="163"/>
                    <a:pt x="26" y="164"/>
                  </a:cubicBezTo>
                  <a:cubicBezTo>
                    <a:pt x="26" y="167"/>
                    <a:pt x="28" y="169"/>
                    <a:pt x="30" y="169"/>
                  </a:cubicBezTo>
                  <a:cubicBezTo>
                    <a:pt x="31" y="169"/>
                    <a:pt x="32" y="168"/>
                    <a:pt x="33" y="167"/>
                  </a:cubicBezTo>
                  <a:cubicBezTo>
                    <a:pt x="58" y="142"/>
                    <a:pt x="58" y="142"/>
                    <a:pt x="58" y="142"/>
                  </a:cubicBezTo>
                  <a:cubicBezTo>
                    <a:pt x="59" y="141"/>
                    <a:pt x="59" y="140"/>
                    <a:pt x="59" y="139"/>
                  </a:cubicBezTo>
                  <a:cubicBezTo>
                    <a:pt x="59" y="137"/>
                    <a:pt x="58" y="135"/>
                    <a:pt x="55" y="135"/>
                  </a:cubicBezTo>
                  <a:close/>
                  <a:moveTo>
                    <a:pt x="161" y="43"/>
                  </a:moveTo>
                  <a:cubicBezTo>
                    <a:pt x="161" y="43"/>
                    <a:pt x="161" y="42"/>
                    <a:pt x="161" y="42"/>
                  </a:cubicBezTo>
                  <a:cubicBezTo>
                    <a:pt x="161" y="28"/>
                    <a:pt x="149" y="17"/>
                    <a:pt x="135" y="17"/>
                  </a:cubicBezTo>
                  <a:cubicBezTo>
                    <a:pt x="129" y="17"/>
                    <a:pt x="123" y="19"/>
                    <a:pt x="119" y="23"/>
                  </a:cubicBezTo>
                  <a:cubicBezTo>
                    <a:pt x="110" y="9"/>
                    <a:pt x="94" y="0"/>
                    <a:pt x="76" y="0"/>
                  </a:cubicBezTo>
                  <a:cubicBezTo>
                    <a:pt x="51" y="0"/>
                    <a:pt x="30" y="19"/>
                    <a:pt x="26" y="43"/>
                  </a:cubicBezTo>
                  <a:cubicBezTo>
                    <a:pt x="11" y="46"/>
                    <a:pt x="0" y="60"/>
                    <a:pt x="0" y="76"/>
                  </a:cubicBezTo>
                  <a:cubicBezTo>
                    <a:pt x="0" y="94"/>
                    <a:pt x="16" y="109"/>
                    <a:pt x="34" y="109"/>
                  </a:cubicBezTo>
                  <a:cubicBezTo>
                    <a:pt x="152" y="109"/>
                    <a:pt x="152" y="109"/>
                    <a:pt x="152" y="109"/>
                  </a:cubicBezTo>
                  <a:cubicBezTo>
                    <a:pt x="171" y="109"/>
                    <a:pt x="186" y="94"/>
                    <a:pt x="186" y="76"/>
                  </a:cubicBezTo>
                  <a:cubicBezTo>
                    <a:pt x="186" y="60"/>
                    <a:pt x="175" y="47"/>
                    <a:pt x="161" y="43"/>
                  </a:cubicBezTo>
                  <a:close/>
                  <a:moveTo>
                    <a:pt x="152" y="101"/>
                  </a:moveTo>
                  <a:cubicBezTo>
                    <a:pt x="34" y="101"/>
                    <a:pt x="34" y="101"/>
                    <a:pt x="34" y="101"/>
                  </a:cubicBezTo>
                  <a:cubicBezTo>
                    <a:pt x="20" y="101"/>
                    <a:pt x="9" y="90"/>
                    <a:pt x="9" y="76"/>
                  </a:cubicBezTo>
                  <a:cubicBezTo>
                    <a:pt x="9" y="64"/>
                    <a:pt x="17" y="54"/>
                    <a:pt x="28" y="51"/>
                  </a:cubicBezTo>
                  <a:cubicBezTo>
                    <a:pt x="32" y="50"/>
                    <a:pt x="34" y="48"/>
                    <a:pt x="35" y="44"/>
                  </a:cubicBezTo>
                  <a:cubicBezTo>
                    <a:pt x="38" y="24"/>
                    <a:pt x="56" y="8"/>
                    <a:pt x="76" y="8"/>
                  </a:cubicBezTo>
                  <a:cubicBezTo>
                    <a:pt x="91" y="8"/>
                    <a:pt x="100" y="11"/>
                    <a:pt x="107" y="23"/>
                  </a:cubicBezTo>
                  <a:cubicBezTo>
                    <a:pt x="109" y="25"/>
                    <a:pt x="115" y="31"/>
                    <a:pt x="118" y="31"/>
                  </a:cubicBezTo>
                  <a:cubicBezTo>
                    <a:pt x="118" y="31"/>
                    <a:pt x="119" y="31"/>
                    <a:pt x="119" y="31"/>
                  </a:cubicBezTo>
                  <a:cubicBezTo>
                    <a:pt x="121" y="31"/>
                    <a:pt x="123" y="31"/>
                    <a:pt x="124" y="29"/>
                  </a:cubicBezTo>
                  <a:cubicBezTo>
                    <a:pt x="127" y="27"/>
                    <a:pt x="131" y="25"/>
                    <a:pt x="135" y="25"/>
                  </a:cubicBezTo>
                  <a:cubicBezTo>
                    <a:pt x="145" y="25"/>
                    <a:pt x="152" y="33"/>
                    <a:pt x="152" y="42"/>
                  </a:cubicBezTo>
                  <a:cubicBezTo>
                    <a:pt x="152" y="43"/>
                    <a:pt x="152" y="43"/>
                    <a:pt x="152" y="43"/>
                  </a:cubicBezTo>
                  <a:cubicBezTo>
                    <a:pt x="152" y="47"/>
                    <a:pt x="155" y="50"/>
                    <a:pt x="159" y="51"/>
                  </a:cubicBezTo>
                  <a:cubicBezTo>
                    <a:pt x="170" y="54"/>
                    <a:pt x="178" y="64"/>
                    <a:pt x="178" y="76"/>
                  </a:cubicBezTo>
                  <a:cubicBezTo>
                    <a:pt x="178" y="90"/>
                    <a:pt x="166" y="101"/>
                    <a:pt x="152" y="101"/>
                  </a:cubicBezTo>
                  <a:close/>
                  <a:moveTo>
                    <a:pt x="144" y="135"/>
                  </a:moveTo>
                  <a:cubicBezTo>
                    <a:pt x="143" y="135"/>
                    <a:pt x="142" y="135"/>
                    <a:pt x="141" y="136"/>
                  </a:cubicBezTo>
                  <a:cubicBezTo>
                    <a:pt x="116" y="161"/>
                    <a:pt x="116" y="161"/>
                    <a:pt x="116" y="161"/>
                  </a:cubicBezTo>
                  <a:cubicBezTo>
                    <a:pt x="115" y="162"/>
                    <a:pt x="114" y="163"/>
                    <a:pt x="114" y="164"/>
                  </a:cubicBezTo>
                  <a:cubicBezTo>
                    <a:pt x="114" y="167"/>
                    <a:pt x="116" y="169"/>
                    <a:pt x="119" y="169"/>
                  </a:cubicBezTo>
                  <a:cubicBezTo>
                    <a:pt x="120" y="169"/>
                    <a:pt x="121" y="168"/>
                    <a:pt x="122" y="167"/>
                  </a:cubicBezTo>
                  <a:cubicBezTo>
                    <a:pt x="147" y="142"/>
                    <a:pt x="147" y="142"/>
                    <a:pt x="147" y="142"/>
                  </a:cubicBezTo>
                  <a:cubicBezTo>
                    <a:pt x="148" y="141"/>
                    <a:pt x="148" y="140"/>
                    <a:pt x="148" y="139"/>
                  </a:cubicBezTo>
                  <a:cubicBezTo>
                    <a:pt x="148" y="137"/>
                    <a:pt x="146" y="135"/>
                    <a:pt x="144" y="1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Oval 27"/>
            <p:cNvSpPr>
              <a:spLocks noChangeAspect="1"/>
            </p:cNvSpPr>
            <p:nvPr/>
          </p:nvSpPr>
          <p:spPr>
            <a:xfrm>
              <a:off x="10005887" y="2292134"/>
              <a:ext cx="1163967" cy="1163967"/>
            </a:xfrm>
            <a:prstGeom prst="ellipse">
              <a:avLst/>
            </a:prstGeom>
            <a:noFill/>
            <a:ln w="57150">
              <a:solidFill>
                <a:schemeClr val="accent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Freeform: Shape 29"/>
            <p:cNvSpPr/>
            <p:nvPr/>
          </p:nvSpPr>
          <p:spPr bwMode="auto">
            <a:xfrm>
              <a:off x="10396250" y="2769883"/>
              <a:ext cx="383238" cy="208627"/>
            </a:xfrm>
            <a:custGeom>
              <a:avLst/>
              <a:gdLst>
                <a:gd name="T0" fmla="*/ 93 w 186"/>
                <a:gd name="T1" fmla="*/ 0 h 101"/>
                <a:gd name="T2" fmla="*/ 0 w 186"/>
                <a:gd name="T3" fmla="*/ 97 h 101"/>
                <a:gd name="T4" fmla="*/ 4 w 186"/>
                <a:gd name="T5" fmla="*/ 101 h 101"/>
                <a:gd name="T6" fmla="*/ 80 w 186"/>
                <a:gd name="T7" fmla="*/ 101 h 101"/>
                <a:gd name="T8" fmla="*/ 85 w 186"/>
                <a:gd name="T9" fmla="*/ 97 h 101"/>
                <a:gd name="T10" fmla="*/ 93 w 186"/>
                <a:gd name="T11" fmla="*/ 84 h 101"/>
                <a:gd name="T12" fmla="*/ 101 w 186"/>
                <a:gd name="T13" fmla="*/ 97 h 101"/>
                <a:gd name="T14" fmla="*/ 106 w 186"/>
                <a:gd name="T15" fmla="*/ 101 h 101"/>
                <a:gd name="T16" fmla="*/ 182 w 186"/>
                <a:gd name="T17" fmla="*/ 101 h 101"/>
                <a:gd name="T18" fmla="*/ 186 w 186"/>
                <a:gd name="T19" fmla="*/ 97 h 101"/>
                <a:gd name="T20" fmla="*/ 93 w 186"/>
                <a:gd name="T21" fmla="*/ 0 h 101"/>
                <a:gd name="T22" fmla="*/ 109 w 186"/>
                <a:gd name="T23" fmla="*/ 92 h 101"/>
                <a:gd name="T24" fmla="*/ 93 w 186"/>
                <a:gd name="T25" fmla="*/ 76 h 101"/>
                <a:gd name="T26" fmla="*/ 76 w 186"/>
                <a:gd name="T27" fmla="*/ 92 h 101"/>
                <a:gd name="T28" fmla="*/ 59 w 186"/>
                <a:gd name="T29" fmla="*/ 92 h 101"/>
                <a:gd name="T30" fmla="*/ 93 w 186"/>
                <a:gd name="T31" fmla="*/ 59 h 101"/>
                <a:gd name="T32" fmla="*/ 126 w 186"/>
                <a:gd name="T33" fmla="*/ 92 h 101"/>
                <a:gd name="T34" fmla="*/ 109 w 186"/>
                <a:gd name="T35" fmla="*/ 92 h 101"/>
                <a:gd name="T36" fmla="*/ 135 w 186"/>
                <a:gd name="T37" fmla="*/ 92 h 101"/>
                <a:gd name="T38" fmla="*/ 93 w 186"/>
                <a:gd name="T39" fmla="*/ 50 h 101"/>
                <a:gd name="T40" fmla="*/ 51 w 186"/>
                <a:gd name="T41" fmla="*/ 92 h 101"/>
                <a:gd name="T42" fmla="*/ 34 w 186"/>
                <a:gd name="T43" fmla="*/ 92 h 101"/>
                <a:gd name="T44" fmla="*/ 93 w 186"/>
                <a:gd name="T45" fmla="*/ 33 h 101"/>
                <a:gd name="T46" fmla="*/ 152 w 186"/>
                <a:gd name="T47" fmla="*/ 92 h 101"/>
                <a:gd name="T48" fmla="*/ 135 w 186"/>
                <a:gd name="T49" fmla="*/ 92 h 101"/>
                <a:gd name="T50" fmla="*/ 160 w 186"/>
                <a:gd name="T51" fmla="*/ 92 h 101"/>
                <a:gd name="T52" fmla="*/ 93 w 186"/>
                <a:gd name="T53" fmla="*/ 25 h 101"/>
                <a:gd name="T54" fmla="*/ 26 w 186"/>
                <a:gd name="T55" fmla="*/ 92 h 101"/>
                <a:gd name="T56" fmla="*/ 9 w 186"/>
                <a:gd name="T57" fmla="*/ 92 h 101"/>
                <a:gd name="T58" fmla="*/ 93 w 186"/>
                <a:gd name="T59" fmla="*/ 8 h 101"/>
                <a:gd name="T60" fmla="*/ 177 w 186"/>
                <a:gd name="T61" fmla="*/ 92 h 101"/>
                <a:gd name="T62" fmla="*/ 160 w 186"/>
                <a:gd name="T63" fmla="*/ 9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6" h="101">
                  <a:moveTo>
                    <a:pt x="93" y="0"/>
                  </a:moveTo>
                  <a:cubicBezTo>
                    <a:pt x="42" y="0"/>
                    <a:pt x="0" y="43"/>
                    <a:pt x="0" y="97"/>
                  </a:cubicBezTo>
                  <a:cubicBezTo>
                    <a:pt x="0" y="99"/>
                    <a:pt x="2" y="101"/>
                    <a:pt x="4" y="101"/>
                  </a:cubicBezTo>
                  <a:cubicBezTo>
                    <a:pt x="80" y="101"/>
                    <a:pt x="80" y="101"/>
                    <a:pt x="80" y="101"/>
                  </a:cubicBezTo>
                  <a:cubicBezTo>
                    <a:pt x="83" y="101"/>
                    <a:pt x="85" y="99"/>
                    <a:pt x="85" y="97"/>
                  </a:cubicBezTo>
                  <a:cubicBezTo>
                    <a:pt x="85" y="90"/>
                    <a:pt x="88" y="84"/>
                    <a:pt x="93" y="84"/>
                  </a:cubicBezTo>
                  <a:cubicBezTo>
                    <a:pt x="98" y="84"/>
                    <a:pt x="101" y="90"/>
                    <a:pt x="101" y="97"/>
                  </a:cubicBezTo>
                  <a:cubicBezTo>
                    <a:pt x="101" y="99"/>
                    <a:pt x="103" y="101"/>
                    <a:pt x="106" y="101"/>
                  </a:cubicBezTo>
                  <a:cubicBezTo>
                    <a:pt x="182" y="101"/>
                    <a:pt x="182" y="101"/>
                    <a:pt x="182" y="101"/>
                  </a:cubicBezTo>
                  <a:cubicBezTo>
                    <a:pt x="184" y="101"/>
                    <a:pt x="186" y="99"/>
                    <a:pt x="186" y="97"/>
                  </a:cubicBezTo>
                  <a:cubicBezTo>
                    <a:pt x="186" y="43"/>
                    <a:pt x="144" y="0"/>
                    <a:pt x="93" y="0"/>
                  </a:cubicBezTo>
                  <a:close/>
                  <a:moveTo>
                    <a:pt x="109" y="92"/>
                  </a:moveTo>
                  <a:cubicBezTo>
                    <a:pt x="108" y="83"/>
                    <a:pt x="101" y="76"/>
                    <a:pt x="93" y="76"/>
                  </a:cubicBezTo>
                  <a:cubicBezTo>
                    <a:pt x="85" y="76"/>
                    <a:pt x="78" y="83"/>
                    <a:pt x="76" y="92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1" y="73"/>
                    <a:pt x="76" y="59"/>
                    <a:pt x="93" y="59"/>
                  </a:cubicBezTo>
                  <a:cubicBezTo>
                    <a:pt x="110" y="59"/>
                    <a:pt x="125" y="73"/>
                    <a:pt x="126" y="92"/>
                  </a:cubicBezTo>
                  <a:lnTo>
                    <a:pt x="109" y="92"/>
                  </a:lnTo>
                  <a:close/>
                  <a:moveTo>
                    <a:pt x="135" y="92"/>
                  </a:moveTo>
                  <a:cubicBezTo>
                    <a:pt x="133" y="69"/>
                    <a:pt x="115" y="50"/>
                    <a:pt x="93" y="50"/>
                  </a:cubicBezTo>
                  <a:cubicBezTo>
                    <a:pt x="71" y="50"/>
                    <a:pt x="53" y="69"/>
                    <a:pt x="51" y="92"/>
                  </a:cubicBezTo>
                  <a:cubicBezTo>
                    <a:pt x="34" y="92"/>
                    <a:pt x="34" y="92"/>
                    <a:pt x="34" y="92"/>
                  </a:cubicBezTo>
                  <a:cubicBezTo>
                    <a:pt x="36" y="59"/>
                    <a:pt x="62" y="33"/>
                    <a:pt x="93" y="33"/>
                  </a:cubicBezTo>
                  <a:cubicBezTo>
                    <a:pt x="124" y="33"/>
                    <a:pt x="150" y="59"/>
                    <a:pt x="152" y="92"/>
                  </a:cubicBezTo>
                  <a:lnTo>
                    <a:pt x="135" y="92"/>
                  </a:lnTo>
                  <a:close/>
                  <a:moveTo>
                    <a:pt x="160" y="92"/>
                  </a:moveTo>
                  <a:cubicBezTo>
                    <a:pt x="158" y="55"/>
                    <a:pt x="129" y="25"/>
                    <a:pt x="93" y="25"/>
                  </a:cubicBezTo>
                  <a:cubicBezTo>
                    <a:pt x="57" y="25"/>
                    <a:pt x="28" y="55"/>
                    <a:pt x="26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11" y="45"/>
                    <a:pt x="48" y="8"/>
                    <a:pt x="93" y="8"/>
                  </a:cubicBezTo>
                  <a:cubicBezTo>
                    <a:pt x="138" y="8"/>
                    <a:pt x="175" y="45"/>
                    <a:pt x="177" y="92"/>
                  </a:cubicBezTo>
                  <a:lnTo>
                    <a:pt x="160" y="9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Rectangle 1"/>
            <p:cNvSpPr/>
            <p:nvPr/>
          </p:nvSpPr>
          <p:spPr>
            <a:xfrm>
              <a:off x="4469175" y="3582671"/>
              <a:ext cx="2477770" cy="3115945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txBody>
            <a:bodyPr wrap="square" anchor="t" anchorCtr="1">
              <a:noAutofit/>
            </a:bodyPr>
            <a:lstStyle/>
            <a:p>
              <a:pPr algn="just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2800" dirty="0">
                  <a:solidFill>
                    <a:srgbClr val="FF0000"/>
                  </a:solidFill>
                  <a:effectLst/>
                  <a:latin typeface="黑体" panose="02010609060101010101" charset="-122"/>
                  <a:ea typeface="黑体" panose="02010609060101010101" charset="-122"/>
                  <a:sym typeface="+mn-ea"/>
                </a:rPr>
                <a:t>正确认识文化差异</a:t>
              </a:r>
              <a:r>
                <a:rPr lang="zh-CN" altLang="en-US" sz="2800" dirty="0">
                  <a:solidFill>
                    <a:prstClr val="black"/>
                  </a:solidFill>
                  <a:effectLst/>
                  <a:latin typeface="黑体" panose="02010609060101010101" charset="-122"/>
                  <a:ea typeface="黑体" panose="02010609060101010101" charset="-122"/>
                  <a:sym typeface="+mn-ea"/>
                </a:rPr>
                <a:t>，</a:t>
              </a:r>
              <a:r>
                <a:rPr lang="zh-CN" altLang="en-US" sz="2800" dirty="0">
                  <a:solidFill>
                    <a:srgbClr val="FF0000"/>
                  </a:solidFill>
                  <a:effectLst/>
                  <a:latin typeface="黑体" panose="02010609060101010101" charset="-122"/>
                  <a:ea typeface="黑体" panose="02010609060101010101" charset="-122"/>
                  <a:sym typeface="+mn-ea"/>
                </a:rPr>
                <a:t>相互尊重</a:t>
              </a:r>
              <a:r>
                <a:rPr lang="zh-CN" altLang="en-US" sz="2800" dirty="0">
                  <a:solidFill>
                    <a:prstClr val="black"/>
                  </a:solidFill>
                  <a:effectLst/>
                  <a:latin typeface="黑体" panose="02010609060101010101" charset="-122"/>
                  <a:ea typeface="黑体" panose="02010609060101010101" charset="-122"/>
                  <a:sym typeface="+mn-ea"/>
                </a:rPr>
                <a:t>，通过平等交流、对话，达成彼此的理解和包容。</a:t>
              </a:r>
              <a:endParaRPr lang="zh-CN" altLang="en-US" sz="2800" dirty="0">
                <a:solidFill>
                  <a:prstClr val="black"/>
                </a:solidFill>
                <a:effectLst/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endParaRPr>
            </a:p>
          </p:txBody>
        </p:sp>
        <p:sp>
          <p:nvSpPr>
            <p:cNvPr id="32" name="Rectangle 30"/>
            <p:cNvSpPr/>
            <p:nvPr/>
          </p:nvSpPr>
          <p:spPr>
            <a:xfrm>
              <a:off x="7111410" y="3595371"/>
              <a:ext cx="2428240" cy="3110865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txBody>
            <a:bodyPr wrap="square" anchor="t" anchorCtr="1">
              <a:noAutofit/>
            </a:bodyPr>
            <a:lstStyle/>
            <a:p>
              <a:pPr algn="just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2800" dirty="0">
                  <a:solidFill>
                    <a:prstClr val="black"/>
                  </a:solidFill>
                  <a:effectLst/>
                  <a:latin typeface="黑体" panose="02010609060101010101" charset="-122"/>
                  <a:ea typeface="黑体" panose="02010609060101010101" charset="-122"/>
                  <a:sym typeface="+mn-ea"/>
                </a:rPr>
                <a:t>各国应当用</a:t>
              </a:r>
              <a:r>
                <a:rPr lang="zh-CN" altLang="en-US" sz="2800" dirty="0">
                  <a:solidFill>
                    <a:srgbClr val="FF0000"/>
                  </a:solidFill>
                  <a:effectLst/>
                  <a:latin typeface="黑体" panose="02010609060101010101" charset="-122"/>
                  <a:ea typeface="黑体" panose="02010609060101010101" charset="-122"/>
                  <a:sym typeface="+mn-ea"/>
                </a:rPr>
                <a:t>开放和包容</a:t>
              </a:r>
              <a:r>
                <a:rPr lang="zh-CN" altLang="en-US" sz="2800" dirty="0">
                  <a:solidFill>
                    <a:prstClr val="black"/>
                  </a:solidFill>
                  <a:effectLst/>
                  <a:latin typeface="黑体" panose="02010609060101010101" charset="-122"/>
                  <a:ea typeface="黑体" panose="02010609060101010101" charset="-122"/>
                  <a:sym typeface="+mn-ea"/>
                </a:rPr>
                <a:t>的心态，</a:t>
              </a:r>
              <a:r>
                <a:rPr lang="zh-CN" altLang="en-US" sz="2800" dirty="0">
                  <a:solidFill>
                    <a:srgbClr val="FF0000"/>
                  </a:solidFill>
                  <a:effectLst/>
                  <a:latin typeface="黑体" panose="02010609060101010101" charset="-122"/>
                  <a:ea typeface="黑体" panose="02010609060101010101" charset="-122"/>
                  <a:sym typeface="+mn-ea"/>
                </a:rPr>
                <a:t>学习和借鉴优秀外来文化</a:t>
              </a:r>
              <a:r>
                <a:rPr lang="zh-CN" altLang="en-US" sz="2800" dirty="0">
                  <a:solidFill>
                    <a:prstClr val="black"/>
                  </a:solidFill>
                  <a:effectLst/>
                  <a:latin typeface="黑体" panose="02010609060101010101" charset="-122"/>
                  <a:ea typeface="黑体" panose="02010609060101010101" charset="-122"/>
                  <a:sym typeface="+mn-ea"/>
                </a:rPr>
                <a:t>，促进文明交流。</a:t>
              </a:r>
              <a:endParaRPr lang="zh-CN" altLang="en-US" sz="2800" dirty="0">
                <a:solidFill>
                  <a:prstClr val="black"/>
                </a:solidFill>
                <a:effectLst/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endParaRPr>
            </a:p>
          </p:txBody>
        </p:sp>
        <p:sp>
          <p:nvSpPr>
            <p:cNvPr id="33" name="Rectangle 31"/>
            <p:cNvSpPr/>
            <p:nvPr/>
          </p:nvSpPr>
          <p:spPr>
            <a:xfrm>
              <a:off x="9704115" y="3581401"/>
              <a:ext cx="2001520" cy="3096260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txBody>
            <a:bodyPr wrap="square" anchor="t" anchorCtr="1">
              <a:noAutofit/>
            </a:bodyPr>
            <a:lstStyle/>
            <a:p>
              <a:pPr algn="just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2800" dirty="0">
                  <a:solidFill>
                    <a:srgbClr val="FF0000"/>
                  </a:solidFill>
                  <a:effectLst/>
                  <a:latin typeface="黑体" panose="02010609060101010101" charset="-122"/>
                  <a:ea typeface="黑体" panose="02010609060101010101" charset="-122"/>
                  <a:sym typeface="+mn-ea"/>
                </a:rPr>
                <a:t>坚定文化自信</a:t>
              </a:r>
              <a:r>
                <a:rPr lang="zh-CN" altLang="en-US" sz="2800" dirty="0">
                  <a:solidFill>
                    <a:prstClr val="black"/>
                  </a:solidFill>
                  <a:effectLst/>
                  <a:latin typeface="黑体" panose="02010609060101010101" charset="-122"/>
                  <a:ea typeface="黑体" panose="02010609060101010101" charset="-122"/>
                  <a:sym typeface="+mn-ea"/>
                </a:rPr>
                <a:t>，保护和传承中华</a:t>
              </a:r>
              <a:r>
                <a:rPr lang="zh-CN" altLang="en-US" sz="2800" dirty="0">
                  <a:solidFill>
                    <a:srgbClr val="FF0000"/>
                  </a:solidFill>
                  <a:effectLst/>
                  <a:latin typeface="黑体" panose="02010609060101010101" charset="-122"/>
                  <a:ea typeface="黑体" panose="02010609060101010101" charset="-122"/>
                  <a:sym typeface="+mn-ea"/>
                </a:rPr>
                <a:t>优秀文化，</a:t>
              </a:r>
              <a:r>
                <a:rPr lang="zh-CN" altLang="en-US" sz="2800" dirty="0">
                  <a:solidFill>
                    <a:schemeClr val="tx1"/>
                  </a:solidFill>
                  <a:effectLst/>
                  <a:latin typeface="黑体" panose="02010609060101010101" charset="-122"/>
                  <a:ea typeface="黑体" panose="02010609060101010101" charset="-122"/>
                  <a:sym typeface="+mn-ea"/>
                </a:rPr>
                <a:t>发展社会主义先进文化。</a:t>
              </a:r>
              <a:endParaRPr lang="zh-CN" altLang="en-US" sz="2800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413250" y="1090295"/>
            <a:ext cx="762762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zh-CN" altLang="en-US" sz="40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DFPShaoNvW5-GB" charset="-122"/>
                <a:sym typeface="微软雅黑 Light" panose="020B0502040204020203" charset="-122"/>
              </a:rPr>
              <a:t>如何正确对待文化多样性？</a:t>
            </a:r>
            <a:endParaRPr kumimoji="1" lang="zh-CN" altLang="en-US" sz="40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cs typeface="DFPShaoNvW5-GB" charset="-122"/>
              <a:sym typeface="微软雅黑 Light" panose="020B0502040204020203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0890" y="340995"/>
            <a:ext cx="72999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文化花园不迷路，知行合一明方向</a:t>
            </a:r>
            <a:endParaRPr lang="zh-CN" altLang="en-US" sz="32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4715" y="958850"/>
            <a:ext cx="9969500" cy="4276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诚哥寄语</a:t>
            </a:r>
            <a:endParaRPr lang="zh-CN" altLang="en-US" sz="36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3600">
              <a:ea typeface="宋体" panose="02010600030101010101" pitchFamily="2" charset="-122"/>
            </a:endParaRPr>
          </a:p>
          <a:p>
            <a:r>
              <a:rPr lang="zh-CN" altLang="en-US" sz="4000">
                <a:latin typeface="华文行楷" panose="02010800040101010101" charset="-122"/>
                <a:ea typeface="华文行楷" panose="02010800040101010101" charset="-122"/>
              </a:rPr>
              <a:t>作为新时代的青年，</a:t>
            </a:r>
            <a:endParaRPr lang="zh-CN" altLang="en-US" sz="4000">
              <a:latin typeface="华文行楷" panose="02010800040101010101" charset="-122"/>
              <a:ea typeface="华文行楷" panose="02010800040101010101" charset="-122"/>
            </a:endParaRPr>
          </a:p>
          <a:p>
            <a:endParaRPr lang="zh-CN" altLang="en-US" sz="4000"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4000">
                <a:latin typeface="华文行楷" panose="02010800040101010101" charset="-122"/>
                <a:ea typeface="华文行楷" panose="02010800040101010101" charset="-122"/>
              </a:rPr>
              <a:t>立足中国，不忘本来，拥抱世界，迈向世界，</a:t>
            </a:r>
            <a:endParaRPr lang="zh-CN" altLang="en-US" sz="4000">
              <a:latin typeface="华文行楷" panose="02010800040101010101" charset="-122"/>
              <a:ea typeface="华文行楷" panose="02010800040101010101" charset="-122"/>
            </a:endParaRPr>
          </a:p>
          <a:p>
            <a:endParaRPr lang="zh-CN" altLang="en-US" sz="4000"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4000">
                <a:latin typeface="华文行楷" panose="02010800040101010101" charset="-122"/>
                <a:ea typeface="华文行楷" panose="02010800040101010101" charset="-122"/>
              </a:rPr>
              <a:t>做具有国际视野的时代新人！</a:t>
            </a:r>
            <a:endParaRPr lang="zh-CN" altLang="en-US" sz="4000"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962025" y="837565"/>
            <a:ext cx="10371455" cy="4915535"/>
            <a:chOff x="2496457" y="162243"/>
            <a:chExt cx="5607957" cy="456967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137157" y="176563"/>
              <a:ext cx="317376" cy="611546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96457" y="411580"/>
              <a:ext cx="5607957" cy="4320341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82106" y="162243"/>
              <a:ext cx="310101" cy="585762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/>
        </p:nvSpPr>
        <p:spPr>
          <a:xfrm>
            <a:off x="1435735" y="1797685"/>
            <a:ext cx="949261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今天从经济和文化视角了解这个世界的特征，接下来，我们将从政治格局视角继续探索这个复杂的世界。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012" y="207753"/>
            <a:ext cx="1595476" cy="159034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0" y="325120"/>
            <a:ext cx="3586480" cy="589280"/>
            <a:chOff x="0" y="416560"/>
            <a:chExt cx="3586480" cy="589280"/>
          </a:xfrm>
        </p:grpSpPr>
        <p:sp>
          <p:nvSpPr>
            <p:cNvPr id="4" name="五边形 3"/>
            <p:cNvSpPr/>
            <p:nvPr>
              <p:custDataLst>
                <p:tags r:id="rId5"/>
              </p:custDataLst>
            </p:nvPr>
          </p:nvSpPr>
          <p:spPr>
            <a:xfrm>
              <a:off x="0" y="416560"/>
              <a:ext cx="2997200" cy="589280"/>
            </a:xfrm>
            <a:prstGeom prst="homePlat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 spc="600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课后作业</a:t>
              </a:r>
              <a:endParaRPr lang="zh-CN" altLang="en-US" sz="3200" b="1" spc="6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2" name="燕尾形 11"/>
            <p:cNvSpPr/>
            <p:nvPr>
              <p:custDataLst>
                <p:tags r:id="rId6"/>
              </p:custDataLst>
            </p:nvPr>
          </p:nvSpPr>
          <p:spPr>
            <a:xfrm>
              <a:off x="2997200" y="416560"/>
              <a:ext cx="589280" cy="589280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91685"/>
            <a:ext cx="2245360" cy="22663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939925" y="2979420"/>
            <a:ext cx="809371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【任务】请同学们课后围绕</a:t>
            </a:r>
            <a:r>
              <a:rPr lang="en-US" altLang="zh-CN" sz="28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中美关系</a:t>
            </a:r>
            <a:r>
              <a:rPr lang="en-US" altLang="zh-CN" sz="28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lang="en-US" altLang="zh-CN" sz="28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中俄关系</a:t>
            </a:r>
            <a:r>
              <a:rPr lang="en-US" altLang="zh-CN" sz="28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lang="en-US" altLang="zh-CN" sz="28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中日关系</a:t>
            </a:r>
            <a:r>
              <a:rPr lang="en-US" altLang="zh-CN" sz="28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等中国对外关系，收集国际关系中有哪些事件体现合作，有哪些事件体现竞争。</a:t>
            </a:r>
            <a:endParaRPr lang="zh-CN" altLang="en-US" sz="2800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325120"/>
            <a:ext cx="3586480" cy="589280"/>
            <a:chOff x="0" y="416560"/>
            <a:chExt cx="3586480" cy="589280"/>
          </a:xfrm>
        </p:grpSpPr>
        <p:sp>
          <p:nvSpPr>
            <p:cNvPr id="9" name="五边形 8"/>
            <p:cNvSpPr/>
            <p:nvPr/>
          </p:nvSpPr>
          <p:spPr>
            <a:xfrm>
              <a:off x="0" y="416560"/>
              <a:ext cx="2997200" cy="589280"/>
            </a:xfrm>
            <a:prstGeom prst="homePlat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pc="600" dirty="0">
                  <a:cs typeface="+mn-ea"/>
                  <a:sym typeface="+mn-lt"/>
                </a:rPr>
                <a:t>经济全球化</a:t>
              </a:r>
              <a:endParaRPr lang="zh-CN" altLang="en-US" sz="2400" spc="600" dirty="0">
                <a:cs typeface="+mn-ea"/>
                <a:sym typeface="+mn-lt"/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2997200" y="416560"/>
              <a:ext cx="589280" cy="589280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文本框 24"/>
          <p:cNvSpPr txBox="1"/>
          <p:nvPr>
            <p:custDataLst>
              <p:tags r:id="rId1"/>
            </p:custDataLst>
          </p:nvPr>
        </p:nvSpPr>
        <p:spPr>
          <a:xfrm>
            <a:off x="1630045" y="914400"/>
            <a:ext cx="93262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比亚迪的</a:t>
            </a:r>
            <a:r>
              <a:rPr lang="en-US" altLang="zh-CN" sz="3200" b="1"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 b="1"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全球化</a:t>
            </a:r>
            <a:r>
              <a:rPr lang="en-US" altLang="zh-CN" sz="3200" b="1"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3200" b="1"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的是</a:t>
            </a:r>
            <a:r>
              <a:rPr lang="en-US" altLang="zh-CN" sz="3200" b="1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福</a:t>
            </a:r>
            <a:r>
              <a:rPr lang="en-US" altLang="zh-CN" sz="3200" b="1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3200" b="1"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还是</a:t>
            </a:r>
            <a:r>
              <a:rPr lang="en-US" altLang="zh-CN" sz="3200" b="1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祸</a:t>
            </a:r>
            <a:r>
              <a:rPr lang="en-US" altLang="zh-CN" sz="3200" b="1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3200" b="1"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呢？</a:t>
            </a:r>
            <a:endParaRPr lang="zh-CN" altLang="en-US" sz="3200" b="1"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7" name="144ecbe1-b9da-4c0e-bae8-b00cb955d28f"/>
          <p:cNvGrpSpPr>
            <a:grpSpLocks noChangeAspect="1"/>
          </p:cNvGrpSpPr>
          <p:nvPr/>
        </p:nvGrpSpPr>
        <p:grpSpPr>
          <a:xfrm>
            <a:off x="408305" y="1678940"/>
            <a:ext cx="11192510" cy="2830830"/>
            <a:chOff x="1971392" y="1664555"/>
            <a:chExt cx="8229714" cy="3878132"/>
          </a:xfrm>
        </p:grpSpPr>
        <p:sp>
          <p:nvSpPr>
            <p:cNvPr id="28" name="Rectangle 1"/>
            <p:cNvSpPr/>
            <p:nvPr>
              <p:custDataLst>
                <p:tags r:id="rId2"/>
              </p:custDataLst>
            </p:nvPr>
          </p:nvSpPr>
          <p:spPr>
            <a:xfrm>
              <a:off x="1971392" y="1664555"/>
              <a:ext cx="3611997" cy="3877262"/>
            </a:xfrm>
            <a:prstGeom prst="rect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tIns="2160000" anchor="t" anchorCtr="1">
              <a:normAutofit/>
            </a:bodyPr>
            <a:p>
              <a:pPr algn="ctr" defTabSz="914400">
                <a:lnSpc>
                  <a:spcPct val="120000"/>
                </a:lnSpc>
                <a:spcBef>
                  <a:spcPct val="0"/>
                </a:spcBef>
                <a:defRPr/>
              </a:pP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29" name="Rectangle 11"/>
            <p:cNvSpPr/>
            <p:nvPr>
              <p:custDataLst>
                <p:tags r:id="rId3"/>
              </p:custDataLst>
            </p:nvPr>
          </p:nvSpPr>
          <p:spPr>
            <a:xfrm>
              <a:off x="5705719" y="1664555"/>
              <a:ext cx="4495387" cy="3878132"/>
            </a:xfrm>
            <a:prstGeom prst="rect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tIns="2160000" anchor="t" anchorCtr="1">
              <a:noAutofit/>
            </a:bodyPr>
            <a:p>
              <a:pPr algn="just" defTabSz="914400">
                <a:lnSpc>
                  <a:spcPct val="120000"/>
                </a:lnSpc>
                <a:spcBef>
                  <a:spcPct val="0"/>
                </a:spcBef>
                <a:defRPr/>
              </a:pPr>
              <a:endParaRPr lang="zh-CN" altLang="en-US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575310" y="1833245"/>
            <a:ext cx="446532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今年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10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日，欧盟委员会决定对进口自中国的纯电动载人汽车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发起反补贴调查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。中国新能源汽车的迅猛发展，让欧盟似乎有了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危机感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487035" y="1748155"/>
            <a:ext cx="611378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10月6日，德国宝马集团首席财务官默特尔称，欧盟发起此项调查可能弊大于利，中国是宝马等德国汽车制造商重要的单一市场。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可能蒙受损失的不仅是宝马公司，这将影响所有在中国做生意的国际汽车制造商。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6" name="矩形 45"/>
          <p:cNvSpPr/>
          <p:nvPr>
            <p:custDataLst>
              <p:tags r:id="rId4"/>
            </p:custDataLst>
          </p:nvPr>
        </p:nvSpPr>
        <p:spPr>
          <a:xfrm>
            <a:off x="2009118" y="5508453"/>
            <a:ext cx="7955280" cy="6451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p>
            <a:r>
              <a:rPr lang="zh-CN" altLang="zh-CN" sz="36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经济全球化会让风险与危机跨国界传递</a:t>
            </a:r>
            <a:endParaRPr lang="zh-CN" altLang="zh-CN" sz="3600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2" name="文本框 31"/>
          <p:cNvSpPr txBox="1"/>
          <p:nvPr>
            <p:custDataLst>
              <p:tags r:id="rId5"/>
            </p:custDataLst>
          </p:nvPr>
        </p:nvSpPr>
        <p:spPr>
          <a:xfrm>
            <a:off x="408305" y="4674870"/>
            <a:ext cx="11156315" cy="583565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en-US" altLang="zh-CN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Q: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欧盟对中国比亚迪做了什么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?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对其他国家是否有影响？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3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/>
          <p:cNvSpPr/>
          <p:nvPr/>
        </p:nvSpPr>
        <p:spPr>
          <a:xfrm>
            <a:off x="-36195" y="266700"/>
            <a:ext cx="2997200" cy="58928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pc="600" dirty="0">
                <a:cs typeface="+mn-ea"/>
                <a:sym typeface="+mn-lt"/>
              </a:rPr>
              <a:t>经济全球化</a:t>
            </a:r>
            <a:endParaRPr lang="zh-CN" altLang="en-US" sz="2400" spc="600" dirty="0">
              <a:cs typeface="+mn-ea"/>
              <a:sym typeface="+mn-lt"/>
            </a:endParaRPr>
          </a:p>
        </p:txBody>
      </p:sp>
      <p:grpSp>
        <p:nvGrpSpPr>
          <p:cNvPr id="5" name="PA_f191f848-82d3-424e-912e-0c3ea535267a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7640" y="2061210"/>
            <a:ext cx="11800840" cy="3676650"/>
            <a:chOff x="2275394" y="2341298"/>
            <a:chExt cx="10347963" cy="3051202"/>
          </a:xfrm>
        </p:grpSpPr>
        <p:sp>
          <p:nvSpPr>
            <p:cNvPr id="6" name="任意多边形: 形状 1"/>
            <p:cNvSpPr/>
            <p:nvPr/>
          </p:nvSpPr>
          <p:spPr>
            <a:xfrm>
              <a:off x="4011376" y="2752239"/>
              <a:ext cx="2158248" cy="8828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8760" y="0"/>
                  </a:lnTo>
                  <a:lnTo>
                    <a:pt x="0" y="21600"/>
                  </a:lnTo>
                  <a:lnTo>
                    <a:pt x="13172" y="21600"/>
                  </a:lnTo>
                  <a:cubicBezTo>
                    <a:pt x="14174" y="18627"/>
                    <a:pt x="15207" y="15731"/>
                    <a:pt x="16266" y="12900"/>
                  </a:cubicBezTo>
                  <a:cubicBezTo>
                    <a:pt x="17950" y="8401"/>
                    <a:pt x="19728" y="4093"/>
                    <a:pt x="21600" y="0"/>
                  </a:cubicBezTo>
                  <a:close/>
                </a:path>
              </a:pathLst>
            </a:custGeom>
            <a:solidFill>
              <a:schemeClr val="accent1">
                <a:alpha val="93405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任意多边形: 形状 2"/>
            <p:cNvSpPr/>
            <p:nvPr/>
          </p:nvSpPr>
          <p:spPr>
            <a:xfrm>
              <a:off x="5456124" y="2341298"/>
              <a:ext cx="2171073" cy="11753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5" y="21600"/>
                  </a:moveTo>
                  <a:cubicBezTo>
                    <a:pt x="15986" y="21600"/>
                    <a:pt x="16105" y="21513"/>
                    <a:pt x="16210" y="21347"/>
                  </a:cubicBezTo>
                  <a:lnTo>
                    <a:pt x="21600" y="10793"/>
                  </a:lnTo>
                  <a:lnTo>
                    <a:pt x="16208" y="237"/>
                  </a:lnTo>
                  <a:cubicBezTo>
                    <a:pt x="16110" y="83"/>
                    <a:pt x="15996" y="0"/>
                    <a:pt x="15880" y="0"/>
                  </a:cubicBezTo>
                  <a:cubicBezTo>
                    <a:pt x="15616" y="0"/>
                    <a:pt x="15391" y="416"/>
                    <a:pt x="15377" y="920"/>
                  </a:cubicBezTo>
                  <a:lnTo>
                    <a:pt x="15382" y="3373"/>
                  </a:lnTo>
                  <a:lnTo>
                    <a:pt x="10620" y="3373"/>
                  </a:lnTo>
                  <a:cubicBezTo>
                    <a:pt x="10261" y="3372"/>
                    <a:pt x="9818" y="3433"/>
                    <a:pt x="9416" y="3585"/>
                  </a:cubicBezTo>
                  <a:cubicBezTo>
                    <a:pt x="9014" y="3737"/>
                    <a:pt x="8652" y="3981"/>
                    <a:pt x="8455" y="4347"/>
                  </a:cubicBezTo>
                  <a:cubicBezTo>
                    <a:pt x="8387" y="4483"/>
                    <a:pt x="834" y="18287"/>
                    <a:pt x="517" y="19016"/>
                  </a:cubicBezTo>
                  <a:cubicBezTo>
                    <a:pt x="224" y="19690"/>
                    <a:pt x="48" y="20667"/>
                    <a:pt x="0" y="21293"/>
                  </a:cubicBezTo>
                  <a:cubicBezTo>
                    <a:pt x="181" y="20284"/>
                    <a:pt x="554" y="19528"/>
                    <a:pt x="1048" y="19024"/>
                  </a:cubicBezTo>
                  <a:cubicBezTo>
                    <a:pt x="1541" y="18521"/>
                    <a:pt x="2154" y="18269"/>
                    <a:pt x="2814" y="18269"/>
                  </a:cubicBezTo>
                  <a:lnTo>
                    <a:pt x="15383" y="18257"/>
                  </a:lnTo>
                  <a:lnTo>
                    <a:pt x="15377" y="20664"/>
                  </a:lnTo>
                  <a:cubicBezTo>
                    <a:pt x="15390" y="21192"/>
                    <a:pt x="15600" y="21600"/>
                    <a:pt x="15865" y="2160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任意多边形: 形状 3"/>
            <p:cNvSpPr/>
            <p:nvPr/>
          </p:nvSpPr>
          <p:spPr>
            <a:xfrm>
              <a:off x="3146511" y="3629230"/>
              <a:ext cx="2157873" cy="8828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8762" y="0"/>
                  </a:lnTo>
                  <a:lnTo>
                    <a:pt x="0" y="21600"/>
                  </a:lnTo>
                  <a:lnTo>
                    <a:pt x="1268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2">
                <a:alpha val="93405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任意多边形: 形状 4"/>
            <p:cNvSpPr/>
            <p:nvPr/>
          </p:nvSpPr>
          <p:spPr>
            <a:xfrm>
              <a:off x="4571834" y="3218289"/>
              <a:ext cx="2171073" cy="11753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5" y="21600"/>
                  </a:moveTo>
                  <a:cubicBezTo>
                    <a:pt x="15986" y="21600"/>
                    <a:pt x="16105" y="21513"/>
                    <a:pt x="16210" y="21347"/>
                  </a:cubicBezTo>
                  <a:lnTo>
                    <a:pt x="21600" y="10793"/>
                  </a:lnTo>
                  <a:lnTo>
                    <a:pt x="16208" y="237"/>
                  </a:lnTo>
                  <a:cubicBezTo>
                    <a:pt x="16110" y="83"/>
                    <a:pt x="15996" y="0"/>
                    <a:pt x="15880" y="0"/>
                  </a:cubicBezTo>
                  <a:cubicBezTo>
                    <a:pt x="15616" y="0"/>
                    <a:pt x="15391" y="416"/>
                    <a:pt x="15377" y="920"/>
                  </a:cubicBezTo>
                  <a:lnTo>
                    <a:pt x="15382" y="3373"/>
                  </a:lnTo>
                  <a:lnTo>
                    <a:pt x="10620" y="3373"/>
                  </a:lnTo>
                  <a:cubicBezTo>
                    <a:pt x="10261" y="3372"/>
                    <a:pt x="9818" y="3433"/>
                    <a:pt x="9416" y="3585"/>
                  </a:cubicBezTo>
                  <a:cubicBezTo>
                    <a:pt x="9014" y="3737"/>
                    <a:pt x="8652" y="3981"/>
                    <a:pt x="8455" y="4347"/>
                  </a:cubicBezTo>
                  <a:cubicBezTo>
                    <a:pt x="8387" y="4483"/>
                    <a:pt x="834" y="18287"/>
                    <a:pt x="517" y="19016"/>
                  </a:cubicBezTo>
                  <a:cubicBezTo>
                    <a:pt x="224" y="19690"/>
                    <a:pt x="48" y="20667"/>
                    <a:pt x="0" y="21293"/>
                  </a:cubicBezTo>
                  <a:cubicBezTo>
                    <a:pt x="181" y="20284"/>
                    <a:pt x="554" y="19528"/>
                    <a:pt x="1048" y="19024"/>
                  </a:cubicBezTo>
                  <a:cubicBezTo>
                    <a:pt x="1541" y="18521"/>
                    <a:pt x="2154" y="18269"/>
                    <a:pt x="2814" y="18269"/>
                  </a:cubicBezTo>
                  <a:lnTo>
                    <a:pt x="15383" y="18257"/>
                  </a:lnTo>
                  <a:lnTo>
                    <a:pt x="15377" y="20664"/>
                  </a:lnTo>
                  <a:cubicBezTo>
                    <a:pt x="15390" y="21192"/>
                    <a:pt x="15600" y="21600"/>
                    <a:pt x="15865" y="2160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任意多边形: 形状 5"/>
            <p:cNvSpPr/>
            <p:nvPr/>
          </p:nvSpPr>
          <p:spPr>
            <a:xfrm>
              <a:off x="2275394" y="4509615"/>
              <a:ext cx="2160355" cy="8828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8751" y="0"/>
                  </a:lnTo>
                  <a:lnTo>
                    <a:pt x="0" y="21600"/>
                  </a:lnTo>
                  <a:lnTo>
                    <a:pt x="1402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3">
                <a:alpha val="93405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任意多边形: 形状 6"/>
            <p:cNvSpPr/>
            <p:nvPr/>
          </p:nvSpPr>
          <p:spPr>
            <a:xfrm>
              <a:off x="3684149" y="4098674"/>
              <a:ext cx="2171073" cy="11753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5" y="21600"/>
                  </a:moveTo>
                  <a:cubicBezTo>
                    <a:pt x="15986" y="21600"/>
                    <a:pt x="16105" y="21513"/>
                    <a:pt x="16210" y="21347"/>
                  </a:cubicBezTo>
                  <a:lnTo>
                    <a:pt x="21600" y="10793"/>
                  </a:lnTo>
                  <a:lnTo>
                    <a:pt x="16208" y="237"/>
                  </a:lnTo>
                  <a:cubicBezTo>
                    <a:pt x="16110" y="83"/>
                    <a:pt x="15996" y="0"/>
                    <a:pt x="15880" y="0"/>
                  </a:cubicBezTo>
                  <a:cubicBezTo>
                    <a:pt x="15616" y="0"/>
                    <a:pt x="15391" y="416"/>
                    <a:pt x="15377" y="920"/>
                  </a:cubicBezTo>
                  <a:lnTo>
                    <a:pt x="15382" y="3373"/>
                  </a:lnTo>
                  <a:lnTo>
                    <a:pt x="10620" y="3373"/>
                  </a:lnTo>
                  <a:cubicBezTo>
                    <a:pt x="10261" y="3372"/>
                    <a:pt x="9818" y="3433"/>
                    <a:pt x="9416" y="3585"/>
                  </a:cubicBezTo>
                  <a:cubicBezTo>
                    <a:pt x="9014" y="3737"/>
                    <a:pt x="8652" y="3981"/>
                    <a:pt x="8455" y="4347"/>
                  </a:cubicBezTo>
                  <a:cubicBezTo>
                    <a:pt x="8387" y="4483"/>
                    <a:pt x="834" y="18287"/>
                    <a:pt x="517" y="19016"/>
                  </a:cubicBezTo>
                  <a:cubicBezTo>
                    <a:pt x="224" y="19690"/>
                    <a:pt x="48" y="20667"/>
                    <a:pt x="0" y="21293"/>
                  </a:cubicBezTo>
                  <a:cubicBezTo>
                    <a:pt x="181" y="20284"/>
                    <a:pt x="554" y="19528"/>
                    <a:pt x="1048" y="19024"/>
                  </a:cubicBezTo>
                  <a:cubicBezTo>
                    <a:pt x="1541" y="18521"/>
                    <a:pt x="2154" y="18269"/>
                    <a:pt x="2814" y="18269"/>
                  </a:cubicBezTo>
                  <a:lnTo>
                    <a:pt x="15383" y="18257"/>
                  </a:lnTo>
                  <a:lnTo>
                    <a:pt x="15377" y="20664"/>
                  </a:lnTo>
                  <a:cubicBezTo>
                    <a:pt x="15390" y="21192"/>
                    <a:pt x="15600" y="21600"/>
                    <a:pt x="15865" y="21600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103046" y="4541542"/>
              <a:ext cx="1284310" cy="291961"/>
            </a:xfrm>
            <a:prstGeom prst="rect">
              <a:avLst/>
            </a:prstGeom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pPr algn="ctr"/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对世界</a:t>
              </a:r>
              <a:endPara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234524" y="3672512"/>
              <a:ext cx="1212637" cy="291961"/>
            </a:xfrm>
            <a:prstGeom prst="rect">
              <a:avLst/>
            </a:prstGeom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pPr algn="ctr"/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消费者</a:t>
              </a:r>
              <a:endPara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081421" y="2776604"/>
              <a:ext cx="1241623" cy="291961"/>
            </a:xfrm>
            <a:prstGeom prst="rect">
              <a:avLst/>
            </a:prstGeom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生产者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4724607" y="2828311"/>
              <a:ext cx="662158" cy="662158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3037142" y="4619979"/>
              <a:ext cx="662158" cy="662158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任意多边形: 形状 12"/>
            <p:cNvSpPr/>
            <p:nvPr/>
          </p:nvSpPr>
          <p:spPr>
            <a:xfrm>
              <a:off x="3249871" y="4866382"/>
              <a:ext cx="216279" cy="189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706"/>
                  </a:moveTo>
                  <a:cubicBezTo>
                    <a:pt x="9461" y="19774"/>
                    <a:pt x="675" y="13396"/>
                    <a:pt x="675" y="6539"/>
                  </a:cubicBezTo>
                  <a:cubicBezTo>
                    <a:pt x="675" y="3703"/>
                    <a:pt x="2442" y="769"/>
                    <a:pt x="5400" y="769"/>
                  </a:cubicBezTo>
                  <a:cubicBezTo>
                    <a:pt x="7835" y="769"/>
                    <a:pt x="10462" y="2681"/>
                    <a:pt x="10462" y="5770"/>
                  </a:cubicBezTo>
                  <a:lnTo>
                    <a:pt x="11138" y="5770"/>
                  </a:lnTo>
                  <a:cubicBezTo>
                    <a:pt x="11138" y="2681"/>
                    <a:pt x="13765" y="769"/>
                    <a:pt x="16200" y="769"/>
                  </a:cubicBezTo>
                  <a:cubicBezTo>
                    <a:pt x="19158" y="769"/>
                    <a:pt x="20925" y="3703"/>
                    <a:pt x="20925" y="6539"/>
                  </a:cubicBezTo>
                  <a:cubicBezTo>
                    <a:pt x="20925" y="13393"/>
                    <a:pt x="12139" y="19774"/>
                    <a:pt x="10800" y="20706"/>
                  </a:cubicBezTo>
                  <a:close/>
                  <a:moveTo>
                    <a:pt x="16200" y="0"/>
                  </a:moveTo>
                  <a:cubicBezTo>
                    <a:pt x="13717" y="0"/>
                    <a:pt x="11597" y="1595"/>
                    <a:pt x="10800" y="3819"/>
                  </a:cubicBezTo>
                  <a:cubicBezTo>
                    <a:pt x="10003" y="1595"/>
                    <a:pt x="7883" y="0"/>
                    <a:pt x="5400" y="0"/>
                  </a:cubicBezTo>
                  <a:cubicBezTo>
                    <a:pt x="2020" y="0"/>
                    <a:pt x="0" y="3325"/>
                    <a:pt x="0" y="6539"/>
                  </a:cubicBezTo>
                  <a:cubicBezTo>
                    <a:pt x="0" y="9843"/>
                    <a:pt x="1798" y="13368"/>
                    <a:pt x="5343" y="17017"/>
                  </a:cubicBezTo>
                  <a:cubicBezTo>
                    <a:pt x="7954" y="19705"/>
                    <a:pt x="10604" y="21470"/>
                    <a:pt x="10631" y="21488"/>
                  </a:cubicBezTo>
                  <a:lnTo>
                    <a:pt x="10800" y="21600"/>
                  </a:lnTo>
                  <a:lnTo>
                    <a:pt x="10969" y="21488"/>
                  </a:lnTo>
                  <a:cubicBezTo>
                    <a:pt x="10996" y="21470"/>
                    <a:pt x="13646" y="19705"/>
                    <a:pt x="16257" y="17017"/>
                  </a:cubicBezTo>
                  <a:cubicBezTo>
                    <a:pt x="19802" y="13368"/>
                    <a:pt x="21600" y="9843"/>
                    <a:pt x="21600" y="6539"/>
                  </a:cubicBezTo>
                  <a:cubicBezTo>
                    <a:pt x="21600" y="3325"/>
                    <a:pt x="19580" y="0"/>
                    <a:pt x="16200" y="0"/>
                  </a:cubicBezTo>
                  <a:close/>
                </a:path>
              </a:pathLst>
            </a:custGeom>
            <a:solidFill>
              <a:srgbClr val="282828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flipH="1">
              <a:off x="3896760" y="3741986"/>
              <a:ext cx="657374" cy="657374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任意多边形: 形状 14"/>
            <p:cNvSpPr/>
            <p:nvPr/>
          </p:nvSpPr>
          <p:spPr>
            <a:xfrm>
              <a:off x="4102418" y="3947644"/>
              <a:ext cx="246057" cy="2460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7915" y="0"/>
                    <a:pt x="5204" y="1124"/>
                    <a:pt x="3164" y="3164"/>
                  </a:cubicBezTo>
                  <a:cubicBezTo>
                    <a:pt x="1124" y="5203"/>
                    <a:pt x="0" y="7915"/>
                    <a:pt x="0" y="10800"/>
                  </a:cubicBezTo>
                  <a:cubicBezTo>
                    <a:pt x="0" y="13685"/>
                    <a:pt x="1124" y="16396"/>
                    <a:pt x="3164" y="18436"/>
                  </a:cubicBezTo>
                  <a:cubicBezTo>
                    <a:pt x="5204" y="20476"/>
                    <a:pt x="7915" y="21600"/>
                    <a:pt x="10800" y="21600"/>
                  </a:cubicBezTo>
                  <a:cubicBezTo>
                    <a:pt x="13685" y="21600"/>
                    <a:pt x="16396" y="20476"/>
                    <a:pt x="18436" y="18436"/>
                  </a:cubicBezTo>
                  <a:cubicBezTo>
                    <a:pt x="20476" y="16397"/>
                    <a:pt x="21600" y="13685"/>
                    <a:pt x="21600" y="10800"/>
                  </a:cubicBezTo>
                  <a:cubicBezTo>
                    <a:pt x="21600" y="7915"/>
                    <a:pt x="20476" y="5204"/>
                    <a:pt x="18436" y="3164"/>
                  </a:cubicBezTo>
                  <a:cubicBezTo>
                    <a:pt x="16396" y="1124"/>
                    <a:pt x="13685" y="0"/>
                    <a:pt x="10800" y="0"/>
                  </a:cubicBezTo>
                  <a:close/>
                  <a:moveTo>
                    <a:pt x="10800" y="675"/>
                  </a:moveTo>
                  <a:cubicBezTo>
                    <a:pt x="13505" y="675"/>
                    <a:pt x="16049" y="1726"/>
                    <a:pt x="17961" y="3639"/>
                  </a:cubicBezTo>
                  <a:cubicBezTo>
                    <a:pt x="19874" y="5551"/>
                    <a:pt x="20925" y="8096"/>
                    <a:pt x="20925" y="10800"/>
                  </a:cubicBezTo>
                  <a:cubicBezTo>
                    <a:pt x="20925" y="13505"/>
                    <a:pt x="19874" y="16049"/>
                    <a:pt x="17961" y="17961"/>
                  </a:cubicBezTo>
                  <a:cubicBezTo>
                    <a:pt x="16049" y="19874"/>
                    <a:pt x="13505" y="20925"/>
                    <a:pt x="10800" y="20925"/>
                  </a:cubicBezTo>
                  <a:cubicBezTo>
                    <a:pt x="8096" y="20925"/>
                    <a:pt x="5551" y="19874"/>
                    <a:pt x="3639" y="17961"/>
                  </a:cubicBezTo>
                  <a:cubicBezTo>
                    <a:pt x="1726" y="16049"/>
                    <a:pt x="675" y="13505"/>
                    <a:pt x="675" y="10800"/>
                  </a:cubicBezTo>
                  <a:cubicBezTo>
                    <a:pt x="675" y="8096"/>
                    <a:pt x="1726" y="5551"/>
                    <a:pt x="3639" y="3639"/>
                  </a:cubicBezTo>
                  <a:cubicBezTo>
                    <a:pt x="5551" y="1726"/>
                    <a:pt x="8095" y="675"/>
                    <a:pt x="10800" y="675"/>
                  </a:cubicBezTo>
                  <a:close/>
                  <a:moveTo>
                    <a:pt x="10462" y="1350"/>
                  </a:moveTo>
                  <a:cubicBezTo>
                    <a:pt x="10462" y="1350"/>
                    <a:pt x="10462" y="2700"/>
                    <a:pt x="10462" y="2700"/>
                  </a:cubicBezTo>
                  <a:lnTo>
                    <a:pt x="11138" y="2700"/>
                  </a:lnTo>
                  <a:lnTo>
                    <a:pt x="11138" y="1350"/>
                  </a:lnTo>
                  <a:lnTo>
                    <a:pt x="10462" y="1350"/>
                  </a:lnTo>
                  <a:close/>
                  <a:moveTo>
                    <a:pt x="10462" y="4050"/>
                  </a:moveTo>
                  <a:lnTo>
                    <a:pt x="10462" y="10937"/>
                  </a:lnTo>
                  <a:lnTo>
                    <a:pt x="13595" y="14080"/>
                  </a:lnTo>
                  <a:lnTo>
                    <a:pt x="14080" y="13595"/>
                  </a:lnTo>
                  <a:lnTo>
                    <a:pt x="11138" y="10663"/>
                  </a:lnTo>
                  <a:cubicBezTo>
                    <a:pt x="11138" y="10663"/>
                    <a:pt x="11138" y="4050"/>
                    <a:pt x="11138" y="4050"/>
                  </a:cubicBezTo>
                  <a:lnTo>
                    <a:pt x="10462" y="4050"/>
                  </a:lnTo>
                  <a:close/>
                  <a:moveTo>
                    <a:pt x="1350" y="10462"/>
                  </a:moveTo>
                  <a:cubicBezTo>
                    <a:pt x="1350" y="10462"/>
                    <a:pt x="1350" y="11138"/>
                    <a:pt x="1350" y="11138"/>
                  </a:cubicBezTo>
                  <a:lnTo>
                    <a:pt x="2700" y="11138"/>
                  </a:lnTo>
                  <a:lnTo>
                    <a:pt x="2700" y="10462"/>
                  </a:lnTo>
                  <a:lnTo>
                    <a:pt x="1350" y="10462"/>
                  </a:lnTo>
                  <a:close/>
                  <a:moveTo>
                    <a:pt x="18900" y="10462"/>
                  </a:moveTo>
                  <a:cubicBezTo>
                    <a:pt x="18900" y="10462"/>
                    <a:pt x="18900" y="11138"/>
                    <a:pt x="18900" y="11138"/>
                  </a:cubicBezTo>
                  <a:lnTo>
                    <a:pt x="20250" y="11138"/>
                  </a:lnTo>
                  <a:lnTo>
                    <a:pt x="20250" y="10462"/>
                  </a:lnTo>
                  <a:lnTo>
                    <a:pt x="18900" y="10462"/>
                  </a:lnTo>
                  <a:close/>
                  <a:moveTo>
                    <a:pt x="10462" y="18900"/>
                  </a:moveTo>
                  <a:cubicBezTo>
                    <a:pt x="10462" y="18900"/>
                    <a:pt x="10462" y="20250"/>
                    <a:pt x="10462" y="20250"/>
                  </a:cubicBezTo>
                  <a:lnTo>
                    <a:pt x="11138" y="20250"/>
                  </a:lnTo>
                  <a:lnTo>
                    <a:pt x="11138" y="18900"/>
                  </a:lnTo>
                  <a:lnTo>
                    <a:pt x="10462" y="18900"/>
                  </a:lnTo>
                  <a:close/>
                </a:path>
              </a:pathLst>
            </a:custGeom>
            <a:solidFill>
              <a:srgbClr val="282828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任意多边形: 形状 15"/>
            <p:cNvSpPr/>
            <p:nvPr/>
          </p:nvSpPr>
          <p:spPr>
            <a:xfrm>
              <a:off x="4932657" y="3086341"/>
              <a:ext cx="246057" cy="1460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63" y="20463"/>
                  </a:moveTo>
                  <a:lnTo>
                    <a:pt x="3712" y="20463"/>
                  </a:lnTo>
                  <a:cubicBezTo>
                    <a:pt x="2009" y="20463"/>
                    <a:pt x="675" y="18216"/>
                    <a:pt x="675" y="15347"/>
                  </a:cubicBezTo>
                  <a:cubicBezTo>
                    <a:pt x="675" y="12526"/>
                    <a:pt x="2088" y="10232"/>
                    <a:pt x="3825" y="10232"/>
                  </a:cubicBezTo>
                  <a:lnTo>
                    <a:pt x="4666" y="10232"/>
                  </a:lnTo>
                  <a:lnTo>
                    <a:pt x="4719" y="9771"/>
                  </a:lnTo>
                  <a:cubicBezTo>
                    <a:pt x="5287" y="4849"/>
                    <a:pt x="8201" y="1137"/>
                    <a:pt x="11497" y="1137"/>
                  </a:cubicBezTo>
                  <a:cubicBezTo>
                    <a:pt x="15207" y="1137"/>
                    <a:pt x="18225" y="5981"/>
                    <a:pt x="18225" y="11937"/>
                  </a:cubicBezTo>
                  <a:lnTo>
                    <a:pt x="18225" y="12505"/>
                  </a:lnTo>
                  <a:lnTo>
                    <a:pt x="18563" y="12505"/>
                  </a:lnTo>
                  <a:cubicBezTo>
                    <a:pt x="19887" y="12505"/>
                    <a:pt x="20925" y="14253"/>
                    <a:pt x="20925" y="16484"/>
                  </a:cubicBezTo>
                  <a:cubicBezTo>
                    <a:pt x="20925" y="18715"/>
                    <a:pt x="19887" y="20463"/>
                    <a:pt x="18563" y="20463"/>
                  </a:cubicBezTo>
                  <a:close/>
                  <a:moveTo>
                    <a:pt x="18893" y="11397"/>
                  </a:moveTo>
                  <a:cubicBezTo>
                    <a:pt x="18717" y="5064"/>
                    <a:pt x="15467" y="0"/>
                    <a:pt x="11497" y="0"/>
                  </a:cubicBezTo>
                  <a:cubicBezTo>
                    <a:pt x="7986" y="0"/>
                    <a:pt x="4866" y="3878"/>
                    <a:pt x="4115" y="9095"/>
                  </a:cubicBezTo>
                  <a:lnTo>
                    <a:pt x="3825" y="9095"/>
                  </a:lnTo>
                  <a:cubicBezTo>
                    <a:pt x="1716" y="9095"/>
                    <a:pt x="0" y="11900"/>
                    <a:pt x="0" y="15347"/>
                  </a:cubicBezTo>
                  <a:cubicBezTo>
                    <a:pt x="0" y="18853"/>
                    <a:pt x="1631" y="21600"/>
                    <a:pt x="3712" y="21600"/>
                  </a:cubicBezTo>
                  <a:lnTo>
                    <a:pt x="18563" y="21600"/>
                  </a:lnTo>
                  <a:cubicBezTo>
                    <a:pt x="20266" y="21600"/>
                    <a:pt x="21600" y="19353"/>
                    <a:pt x="21600" y="16484"/>
                  </a:cubicBezTo>
                  <a:cubicBezTo>
                    <a:pt x="21600" y="13804"/>
                    <a:pt x="20435" y="11666"/>
                    <a:pt x="18893" y="11397"/>
                  </a:cubicBezTo>
                  <a:close/>
                </a:path>
              </a:pathLst>
            </a:custGeom>
            <a:solidFill>
              <a:srgbClr val="282828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文本框 16"/>
            <p:cNvSpPr txBox="1"/>
            <p:nvPr/>
          </p:nvSpPr>
          <p:spPr>
            <a:xfrm>
              <a:off x="7627558" y="2594774"/>
              <a:ext cx="4666718" cy="492197"/>
            </a:xfrm>
            <a:prstGeom prst="rect">
              <a:avLst/>
            </a:prstGeom>
            <a:noFill/>
          </p:spPr>
          <p:txBody>
            <a:bodyPr wrap="square" anchor="ctr">
              <a:noAutofit/>
            </a:bodyPr>
            <a:lstStyle/>
            <a:p>
              <a:pPr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提高产品质量，减低生产成本，拓宽销售渠道，增加企业利润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26" name="文本框 18"/>
            <p:cNvSpPr txBox="1"/>
            <p:nvPr/>
          </p:nvSpPr>
          <p:spPr>
            <a:xfrm>
              <a:off x="7020623" y="3606572"/>
              <a:ext cx="4715161" cy="492197"/>
            </a:xfrm>
            <a:prstGeom prst="rect">
              <a:avLst/>
            </a:prstGeom>
            <a:noFill/>
          </p:spPr>
          <p:txBody>
            <a:bodyPr wrap="square" anchor="ctr">
              <a:noAutofit/>
            </a:bodyPr>
            <a:lstStyle/>
            <a:p>
              <a:pPr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购买来自世界各地的物美价廉、品种丰富的商品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28" name="文本框 20"/>
            <p:cNvSpPr txBox="1"/>
            <p:nvPr/>
          </p:nvSpPr>
          <p:spPr>
            <a:xfrm>
              <a:off x="5855197" y="4782259"/>
              <a:ext cx="6768160" cy="491670"/>
            </a:xfrm>
            <a:prstGeom prst="rect">
              <a:avLst/>
            </a:prstGeom>
            <a:noFill/>
          </p:spPr>
          <p:txBody>
            <a:bodyPr wrap="square" anchor="ctr">
              <a:noAutofit/>
            </a:bodyPr>
            <a:lstStyle/>
            <a:p>
              <a:pPr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促进资源全球流动，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  <a:p>
              <a:pPr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促进资源配置更加合理有效；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  <a:p>
              <a:pPr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促进经济相互联系，加深依赖程度。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737594" y="1873489"/>
            <a:ext cx="4112260" cy="178371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kumimoji="1" lang="zh-CN" altLang="en-US" sz="4400" b="1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DFPShaoNvW5-GB" charset="-122"/>
                <a:sym typeface="微软雅黑 Light" panose="020B0502040204020203" charset="-122"/>
              </a:rPr>
              <a:t>二、经济全球化</a:t>
            </a:r>
            <a:endParaRPr kumimoji="1" lang="zh-CN" altLang="en-US" sz="4400" b="1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cs typeface="DFPShaoNvW5-GB" charset="-122"/>
              <a:sym typeface="微软雅黑 Light" panose="020B0502040204020203" charset="-122"/>
            </a:endParaRPr>
          </a:p>
          <a:p>
            <a:pPr algn="ctr"/>
            <a:r>
              <a:rPr kumimoji="1" lang="zh-CN" altLang="en-US" sz="6600" dirty="0">
                <a:solidFill>
                  <a:srgbClr val="FF0000"/>
                </a:solidFill>
                <a:highlight>
                  <a:srgbClr val="FFFF00"/>
                </a:highligh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微软雅黑 Light" panose="020B0502040204020203" charset="-122"/>
              </a:rPr>
              <a:t>利</a:t>
            </a:r>
            <a:r>
              <a:rPr kumimoji="1" lang="en-US" altLang="zh-CN" sz="6600" b="1" dirty="0">
                <a:solidFill>
                  <a:srgbClr val="FF0000"/>
                </a:solidFill>
                <a:highlight>
                  <a:srgbClr val="FFFF00"/>
                </a:highligh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微软雅黑 Light" panose="020B0502040204020203" charset="-122"/>
              </a:rPr>
              <a:t> </a:t>
            </a:r>
            <a:r>
              <a:rPr kumimoji="1" lang="en-US" altLang="zh-CN" sz="3600" b="1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DFPShaoNvW5-GB" charset="-122"/>
                <a:sym typeface="微软雅黑 Light" panose="020B0502040204020203" charset="-122"/>
              </a:rPr>
              <a:t>  </a:t>
            </a:r>
            <a:endParaRPr kumimoji="1" lang="zh-CN" altLang="en-US" sz="3600" b="1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cs typeface="DFPShaoNvW5-GB" charset="-122"/>
              <a:sym typeface="微软雅黑 Light" panose="020B0502040204020203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325120"/>
            <a:ext cx="3586480" cy="589280"/>
            <a:chOff x="0" y="416560"/>
            <a:chExt cx="3586480" cy="589280"/>
          </a:xfrm>
        </p:grpSpPr>
        <p:sp>
          <p:nvSpPr>
            <p:cNvPr id="9" name="五边形 8"/>
            <p:cNvSpPr/>
            <p:nvPr/>
          </p:nvSpPr>
          <p:spPr>
            <a:xfrm>
              <a:off x="0" y="416560"/>
              <a:ext cx="2997200" cy="589280"/>
            </a:xfrm>
            <a:prstGeom prst="homePlat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pc="600" dirty="0">
                  <a:cs typeface="+mn-ea"/>
                  <a:sym typeface="+mn-lt"/>
                </a:rPr>
                <a:t>经济全球化</a:t>
              </a:r>
              <a:endParaRPr lang="zh-CN" altLang="en-US" sz="2400" spc="600" dirty="0">
                <a:cs typeface="+mn-ea"/>
                <a:sym typeface="+mn-lt"/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2997200" y="416560"/>
              <a:ext cx="589280" cy="589280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PA_f191f848-82d3-424e-912e-0c3ea535267a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7640" y="2061210"/>
            <a:ext cx="11424919" cy="3676650"/>
            <a:chOff x="2275394" y="2341298"/>
            <a:chExt cx="10018324" cy="3051202"/>
          </a:xfrm>
        </p:grpSpPr>
        <p:sp>
          <p:nvSpPr>
            <p:cNvPr id="6" name="任意多边形: 形状 1"/>
            <p:cNvSpPr/>
            <p:nvPr/>
          </p:nvSpPr>
          <p:spPr>
            <a:xfrm>
              <a:off x="4011376" y="2752239"/>
              <a:ext cx="2158248" cy="8828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8760" y="0"/>
                  </a:lnTo>
                  <a:lnTo>
                    <a:pt x="0" y="21600"/>
                  </a:lnTo>
                  <a:lnTo>
                    <a:pt x="13172" y="21600"/>
                  </a:lnTo>
                  <a:cubicBezTo>
                    <a:pt x="14174" y="18627"/>
                    <a:pt x="15207" y="15731"/>
                    <a:pt x="16266" y="12900"/>
                  </a:cubicBezTo>
                  <a:cubicBezTo>
                    <a:pt x="17950" y="8401"/>
                    <a:pt x="19728" y="4093"/>
                    <a:pt x="21600" y="0"/>
                  </a:cubicBezTo>
                  <a:close/>
                </a:path>
              </a:pathLst>
            </a:custGeom>
            <a:solidFill>
              <a:schemeClr val="accent1">
                <a:alpha val="93405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任意多边形: 形状 2"/>
            <p:cNvSpPr/>
            <p:nvPr/>
          </p:nvSpPr>
          <p:spPr>
            <a:xfrm>
              <a:off x="5456124" y="2341298"/>
              <a:ext cx="2171073" cy="11753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5" y="21600"/>
                  </a:moveTo>
                  <a:cubicBezTo>
                    <a:pt x="15986" y="21600"/>
                    <a:pt x="16105" y="21513"/>
                    <a:pt x="16210" y="21347"/>
                  </a:cubicBezTo>
                  <a:lnTo>
                    <a:pt x="21600" y="10793"/>
                  </a:lnTo>
                  <a:lnTo>
                    <a:pt x="16208" y="237"/>
                  </a:lnTo>
                  <a:cubicBezTo>
                    <a:pt x="16110" y="83"/>
                    <a:pt x="15996" y="0"/>
                    <a:pt x="15880" y="0"/>
                  </a:cubicBezTo>
                  <a:cubicBezTo>
                    <a:pt x="15616" y="0"/>
                    <a:pt x="15391" y="416"/>
                    <a:pt x="15377" y="920"/>
                  </a:cubicBezTo>
                  <a:lnTo>
                    <a:pt x="15382" y="3373"/>
                  </a:lnTo>
                  <a:lnTo>
                    <a:pt x="10620" y="3373"/>
                  </a:lnTo>
                  <a:cubicBezTo>
                    <a:pt x="10261" y="3372"/>
                    <a:pt x="9818" y="3433"/>
                    <a:pt x="9416" y="3585"/>
                  </a:cubicBezTo>
                  <a:cubicBezTo>
                    <a:pt x="9014" y="3737"/>
                    <a:pt x="8652" y="3981"/>
                    <a:pt x="8455" y="4347"/>
                  </a:cubicBezTo>
                  <a:cubicBezTo>
                    <a:pt x="8387" y="4483"/>
                    <a:pt x="834" y="18287"/>
                    <a:pt x="517" y="19016"/>
                  </a:cubicBezTo>
                  <a:cubicBezTo>
                    <a:pt x="224" y="19690"/>
                    <a:pt x="48" y="20667"/>
                    <a:pt x="0" y="21293"/>
                  </a:cubicBezTo>
                  <a:cubicBezTo>
                    <a:pt x="181" y="20284"/>
                    <a:pt x="554" y="19528"/>
                    <a:pt x="1048" y="19024"/>
                  </a:cubicBezTo>
                  <a:cubicBezTo>
                    <a:pt x="1541" y="18521"/>
                    <a:pt x="2154" y="18269"/>
                    <a:pt x="2814" y="18269"/>
                  </a:cubicBezTo>
                  <a:lnTo>
                    <a:pt x="15383" y="18257"/>
                  </a:lnTo>
                  <a:lnTo>
                    <a:pt x="15377" y="20664"/>
                  </a:lnTo>
                  <a:cubicBezTo>
                    <a:pt x="15390" y="21192"/>
                    <a:pt x="15600" y="21600"/>
                    <a:pt x="15865" y="2160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任意多边形: 形状 3"/>
            <p:cNvSpPr/>
            <p:nvPr/>
          </p:nvSpPr>
          <p:spPr>
            <a:xfrm>
              <a:off x="3146511" y="3629230"/>
              <a:ext cx="2157873" cy="8828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8762" y="0"/>
                  </a:lnTo>
                  <a:lnTo>
                    <a:pt x="0" y="21600"/>
                  </a:lnTo>
                  <a:lnTo>
                    <a:pt x="1268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2">
                <a:alpha val="93405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任意多边形: 形状 4"/>
            <p:cNvSpPr/>
            <p:nvPr/>
          </p:nvSpPr>
          <p:spPr>
            <a:xfrm>
              <a:off x="4571834" y="3218289"/>
              <a:ext cx="2171073" cy="11753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5" y="21600"/>
                  </a:moveTo>
                  <a:cubicBezTo>
                    <a:pt x="15986" y="21600"/>
                    <a:pt x="16105" y="21513"/>
                    <a:pt x="16210" y="21347"/>
                  </a:cubicBezTo>
                  <a:lnTo>
                    <a:pt x="21600" y="10793"/>
                  </a:lnTo>
                  <a:lnTo>
                    <a:pt x="16208" y="237"/>
                  </a:lnTo>
                  <a:cubicBezTo>
                    <a:pt x="16110" y="83"/>
                    <a:pt x="15996" y="0"/>
                    <a:pt x="15880" y="0"/>
                  </a:cubicBezTo>
                  <a:cubicBezTo>
                    <a:pt x="15616" y="0"/>
                    <a:pt x="15391" y="416"/>
                    <a:pt x="15377" y="920"/>
                  </a:cubicBezTo>
                  <a:lnTo>
                    <a:pt x="15382" y="3373"/>
                  </a:lnTo>
                  <a:lnTo>
                    <a:pt x="10620" y="3373"/>
                  </a:lnTo>
                  <a:cubicBezTo>
                    <a:pt x="10261" y="3372"/>
                    <a:pt x="9818" y="3433"/>
                    <a:pt x="9416" y="3585"/>
                  </a:cubicBezTo>
                  <a:cubicBezTo>
                    <a:pt x="9014" y="3737"/>
                    <a:pt x="8652" y="3981"/>
                    <a:pt x="8455" y="4347"/>
                  </a:cubicBezTo>
                  <a:cubicBezTo>
                    <a:pt x="8387" y="4483"/>
                    <a:pt x="834" y="18287"/>
                    <a:pt x="517" y="19016"/>
                  </a:cubicBezTo>
                  <a:cubicBezTo>
                    <a:pt x="224" y="19690"/>
                    <a:pt x="48" y="20667"/>
                    <a:pt x="0" y="21293"/>
                  </a:cubicBezTo>
                  <a:cubicBezTo>
                    <a:pt x="181" y="20284"/>
                    <a:pt x="554" y="19528"/>
                    <a:pt x="1048" y="19024"/>
                  </a:cubicBezTo>
                  <a:cubicBezTo>
                    <a:pt x="1541" y="18521"/>
                    <a:pt x="2154" y="18269"/>
                    <a:pt x="2814" y="18269"/>
                  </a:cubicBezTo>
                  <a:lnTo>
                    <a:pt x="15383" y="18257"/>
                  </a:lnTo>
                  <a:lnTo>
                    <a:pt x="15377" y="20664"/>
                  </a:lnTo>
                  <a:cubicBezTo>
                    <a:pt x="15390" y="21192"/>
                    <a:pt x="15600" y="21600"/>
                    <a:pt x="15865" y="2160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任意多边形: 形状 5"/>
            <p:cNvSpPr/>
            <p:nvPr/>
          </p:nvSpPr>
          <p:spPr>
            <a:xfrm>
              <a:off x="2275394" y="4509615"/>
              <a:ext cx="2160355" cy="8828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8751" y="0"/>
                  </a:lnTo>
                  <a:lnTo>
                    <a:pt x="0" y="21600"/>
                  </a:lnTo>
                  <a:lnTo>
                    <a:pt x="1402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3">
                <a:alpha val="93405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任意多边形: 形状 6"/>
            <p:cNvSpPr/>
            <p:nvPr/>
          </p:nvSpPr>
          <p:spPr>
            <a:xfrm>
              <a:off x="3684149" y="4098674"/>
              <a:ext cx="2171073" cy="11753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5" y="21600"/>
                  </a:moveTo>
                  <a:cubicBezTo>
                    <a:pt x="15986" y="21600"/>
                    <a:pt x="16105" y="21513"/>
                    <a:pt x="16210" y="21347"/>
                  </a:cubicBezTo>
                  <a:lnTo>
                    <a:pt x="21600" y="10793"/>
                  </a:lnTo>
                  <a:lnTo>
                    <a:pt x="16208" y="237"/>
                  </a:lnTo>
                  <a:cubicBezTo>
                    <a:pt x="16110" y="83"/>
                    <a:pt x="15996" y="0"/>
                    <a:pt x="15880" y="0"/>
                  </a:cubicBezTo>
                  <a:cubicBezTo>
                    <a:pt x="15616" y="0"/>
                    <a:pt x="15391" y="416"/>
                    <a:pt x="15377" y="920"/>
                  </a:cubicBezTo>
                  <a:lnTo>
                    <a:pt x="15382" y="3373"/>
                  </a:lnTo>
                  <a:lnTo>
                    <a:pt x="10620" y="3373"/>
                  </a:lnTo>
                  <a:cubicBezTo>
                    <a:pt x="10261" y="3372"/>
                    <a:pt x="9818" y="3433"/>
                    <a:pt x="9416" y="3585"/>
                  </a:cubicBezTo>
                  <a:cubicBezTo>
                    <a:pt x="9014" y="3737"/>
                    <a:pt x="8652" y="3981"/>
                    <a:pt x="8455" y="4347"/>
                  </a:cubicBezTo>
                  <a:cubicBezTo>
                    <a:pt x="8387" y="4483"/>
                    <a:pt x="834" y="18287"/>
                    <a:pt x="517" y="19016"/>
                  </a:cubicBezTo>
                  <a:cubicBezTo>
                    <a:pt x="224" y="19690"/>
                    <a:pt x="48" y="20667"/>
                    <a:pt x="0" y="21293"/>
                  </a:cubicBezTo>
                  <a:cubicBezTo>
                    <a:pt x="181" y="20284"/>
                    <a:pt x="554" y="19528"/>
                    <a:pt x="1048" y="19024"/>
                  </a:cubicBezTo>
                  <a:cubicBezTo>
                    <a:pt x="1541" y="18521"/>
                    <a:pt x="2154" y="18269"/>
                    <a:pt x="2814" y="18269"/>
                  </a:cubicBezTo>
                  <a:lnTo>
                    <a:pt x="15383" y="18257"/>
                  </a:lnTo>
                  <a:lnTo>
                    <a:pt x="15377" y="20664"/>
                  </a:lnTo>
                  <a:cubicBezTo>
                    <a:pt x="15390" y="21192"/>
                    <a:pt x="15600" y="21600"/>
                    <a:pt x="15865" y="21600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103046" y="4541542"/>
              <a:ext cx="1284310" cy="291961"/>
            </a:xfrm>
            <a:prstGeom prst="rect">
              <a:avLst/>
            </a:prstGeom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pPr algn="ctr"/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对世界</a:t>
              </a:r>
              <a:endPara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234524" y="3672512"/>
              <a:ext cx="1212637" cy="291961"/>
            </a:xfrm>
            <a:prstGeom prst="rect">
              <a:avLst/>
            </a:prstGeom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pPr algn="ctr"/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消费者</a:t>
              </a:r>
              <a:endPara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081421" y="2776604"/>
              <a:ext cx="1241623" cy="291961"/>
            </a:xfrm>
            <a:prstGeom prst="rect">
              <a:avLst/>
            </a:prstGeom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生产者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4724607" y="2828311"/>
              <a:ext cx="662158" cy="662158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3037142" y="4619979"/>
              <a:ext cx="662158" cy="662158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任意多边形: 形状 12"/>
            <p:cNvSpPr/>
            <p:nvPr/>
          </p:nvSpPr>
          <p:spPr>
            <a:xfrm>
              <a:off x="3249871" y="4866382"/>
              <a:ext cx="216279" cy="189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706"/>
                  </a:moveTo>
                  <a:cubicBezTo>
                    <a:pt x="9461" y="19774"/>
                    <a:pt x="675" y="13396"/>
                    <a:pt x="675" y="6539"/>
                  </a:cubicBezTo>
                  <a:cubicBezTo>
                    <a:pt x="675" y="3703"/>
                    <a:pt x="2442" y="769"/>
                    <a:pt x="5400" y="769"/>
                  </a:cubicBezTo>
                  <a:cubicBezTo>
                    <a:pt x="7835" y="769"/>
                    <a:pt x="10462" y="2681"/>
                    <a:pt x="10462" y="5770"/>
                  </a:cubicBezTo>
                  <a:lnTo>
                    <a:pt x="11138" y="5770"/>
                  </a:lnTo>
                  <a:cubicBezTo>
                    <a:pt x="11138" y="2681"/>
                    <a:pt x="13765" y="769"/>
                    <a:pt x="16200" y="769"/>
                  </a:cubicBezTo>
                  <a:cubicBezTo>
                    <a:pt x="19158" y="769"/>
                    <a:pt x="20925" y="3703"/>
                    <a:pt x="20925" y="6539"/>
                  </a:cubicBezTo>
                  <a:cubicBezTo>
                    <a:pt x="20925" y="13393"/>
                    <a:pt x="12139" y="19774"/>
                    <a:pt x="10800" y="20706"/>
                  </a:cubicBezTo>
                  <a:close/>
                  <a:moveTo>
                    <a:pt x="16200" y="0"/>
                  </a:moveTo>
                  <a:cubicBezTo>
                    <a:pt x="13717" y="0"/>
                    <a:pt x="11597" y="1595"/>
                    <a:pt x="10800" y="3819"/>
                  </a:cubicBezTo>
                  <a:cubicBezTo>
                    <a:pt x="10003" y="1595"/>
                    <a:pt x="7883" y="0"/>
                    <a:pt x="5400" y="0"/>
                  </a:cubicBezTo>
                  <a:cubicBezTo>
                    <a:pt x="2020" y="0"/>
                    <a:pt x="0" y="3325"/>
                    <a:pt x="0" y="6539"/>
                  </a:cubicBezTo>
                  <a:cubicBezTo>
                    <a:pt x="0" y="9843"/>
                    <a:pt x="1798" y="13368"/>
                    <a:pt x="5343" y="17017"/>
                  </a:cubicBezTo>
                  <a:cubicBezTo>
                    <a:pt x="7954" y="19705"/>
                    <a:pt x="10604" y="21470"/>
                    <a:pt x="10631" y="21488"/>
                  </a:cubicBezTo>
                  <a:lnTo>
                    <a:pt x="10800" y="21600"/>
                  </a:lnTo>
                  <a:lnTo>
                    <a:pt x="10969" y="21488"/>
                  </a:lnTo>
                  <a:cubicBezTo>
                    <a:pt x="10996" y="21470"/>
                    <a:pt x="13646" y="19705"/>
                    <a:pt x="16257" y="17017"/>
                  </a:cubicBezTo>
                  <a:cubicBezTo>
                    <a:pt x="19802" y="13368"/>
                    <a:pt x="21600" y="9843"/>
                    <a:pt x="21600" y="6539"/>
                  </a:cubicBezTo>
                  <a:cubicBezTo>
                    <a:pt x="21600" y="3325"/>
                    <a:pt x="19580" y="0"/>
                    <a:pt x="16200" y="0"/>
                  </a:cubicBezTo>
                  <a:close/>
                </a:path>
              </a:pathLst>
            </a:custGeom>
            <a:solidFill>
              <a:srgbClr val="282828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flipH="1">
              <a:off x="3896760" y="3741986"/>
              <a:ext cx="657374" cy="657374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任意多边形: 形状 14"/>
            <p:cNvSpPr/>
            <p:nvPr/>
          </p:nvSpPr>
          <p:spPr>
            <a:xfrm>
              <a:off x="4102418" y="3947644"/>
              <a:ext cx="246057" cy="2460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7915" y="0"/>
                    <a:pt x="5204" y="1124"/>
                    <a:pt x="3164" y="3164"/>
                  </a:cubicBezTo>
                  <a:cubicBezTo>
                    <a:pt x="1124" y="5203"/>
                    <a:pt x="0" y="7915"/>
                    <a:pt x="0" y="10800"/>
                  </a:cubicBezTo>
                  <a:cubicBezTo>
                    <a:pt x="0" y="13685"/>
                    <a:pt x="1124" y="16396"/>
                    <a:pt x="3164" y="18436"/>
                  </a:cubicBezTo>
                  <a:cubicBezTo>
                    <a:pt x="5204" y="20476"/>
                    <a:pt x="7915" y="21600"/>
                    <a:pt x="10800" y="21600"/>
                  </a:cubicBezTo>
                  <a:cubicBezTo>
                    <a:pt x="13685" y="21600"/>
                    <a:pt x="16396" y="20476"/>
                    <a:pt x="18436" y="18436"/>
                  </a:cubicBezTo>
                  <a:cubicBezTo>
                    <a:pt x="20476" y="16397"/>
                    <a:pt x="21600" y="13685"/>
                    <a:pt x="21600" y="10800"/>
                  </a:cubicBezTo>
                  <a:cubicBezTo>
                    <a:pt x="21600" y="7915"/>
                    <a:pt x="20476" y="5204"/>
                    <a:pt x="18436" y="3164"/>
                  </a:cubicBezTo>
                  <a:cubicBezTo>
                    <a:pt x="16396" y="1124"/>
                    <a:pt x="13685" y="0"/>
                    <a:pt x="10800" y="0"/>
                  </a:cubicBezTo>
                  <a:close/>
                  <a:moveTo>
                    <a:pt x="10800" y="675"/>
                  </a:moveTo>
                  <a:cubicBezTo>
                    <a:pt x="13505" y="675"/>
                    <a:pt x="16049" y="1726"/>
                    <a:pt x="17961" y="3639"/>
                  </a:cubicBezTo>
                  <a:cubicBezTo>
                    <a:pt x="19874" y="5551"/>
                    <a:pt x="20925" y="8096"/>
                    <a:pt x="20925" y="10800"/>
                  </a:cubicBezTo>
                  <a:cubicBezTo>
                    <a:pt x="20925" y="13505"/>
                    <a:pt x="19874" y="16049"/>
                    <a:pt x="17961" y="17961"/>
                  </a:cubicBezTo>
                  <a:cubicBezTo>
                    <a:pt x="16049" y="19874"/>
                    <a:pt x="13505" y="20925"/>
                    <a:pt x="10800" y="20925"/>
                  </a:cubicBezTo>
                  <a:cubicBezTo>
                    <a:pt x="8096" y="20925"/>
                    <a:pt x="5551" y="19874"/>
                    <a:pt x="3639" y="17961"/>
                  </a:cubicBezTo>
                  <a:cubicBezTo>
                    <a:pt x="1726" y="16049"/>
                    <a:pt x="675" y="13505"/>
                    <a:pt x="675" y="10800"/>
                  </a:cubicBezTo>
                  <a:cubicBezTo>
                    <a:pt x="675" y="8096"/>
                    <a:pt x="1726" y="5551"/>
                    <a:pt x="3639" y="3639"/>
                  </a:cubicBezTo>
                  <a:cubicBezTo>
                    <a:pt x="5551" y="1726"/>
                    <a:pt x="8095" y="675"/>
                    <a:pt x="10800" y="675"/>
                  </a:cubicBezTo>
                  <a:close/>
                  <a:moveTo>
                    <a:pt x="10462" y="1350"/>
                  </a:moveTo>
                  <a:cubicBezTo>
                    <a:pt x="10462" y="1350"/>
                    <a:pt x="10462" y="2700"/>
                    <a:pt x="10462" y="2700"/>
                  </a:cubicBezTo>
                  <a:lnTo>
                    <a:pt x="11138" y="2700"/>
                  </a:lnTo>
                  <a:lnTo>
                    <a:pt x="11138" y="1350"/>
                  </a:lnTo>
                  <a:lnTo>
                    <a:pt x="10462" y="1350"/>
                  </a:lnTo>
                  <a:close/>
                  <a:moveTo>
                    <a:pt x="10462" y="4050"/>
                  </a:moveTo>
                  <a:lnTo>
                    <a:pt x="10462" y="10937"/>
                  </a:lnTo>
                  <a:lnTo>
                    <a:pt x="13595" y="14080"/>
                  </a:lnTo>
                  <a:lnTo>
                    <a:pt x="14080" y="13595"/>
                  </a:lnTo>
                  <a:lnTo>
                    <a:pt x="11138" y="10663"/>
                  </a:lnTo>
                  <a:cubicBezTo>
                    <a:pt x="11138" y="10663"/>
                    <a:pt x="11138" y="4050"/>
                    <a:pt x="11138" y="4050"/>
                  </a:cubicBezTo>
                  <a:lnTo>
                    <a:pt x="10462" y="4050"/>
                  </a:lnTo>
                  <a:close/>
                  <a:moveTo>
                    <a:pt x="1350" y="10462"/>
                  </a:moveTo>
                  <a:cubicBezTo>
                    <a:pt x="1350" y="10462"/>
                    <a:pt x="1350" y="11138"/>
                    <a:pt x="1350" y="11138"/>
                  </a:cubicBezTo>
                  <a:lnTo>
                    <a:pt x="2700" y="11138"/>
                  </a:lnTo>
                  <a:lnTo>
                    <a:pt x="2700" y="10462"/>
                  </a:lnTo>
                  <a:lnTo>
                    <a:pt x="1350" y="10462"/>
                  </a:lnTo>
                  <a:close/>
                  <a:moveTo>
                    <a:pt x="18900" y="10462"/>
                  </a:moveTo>
                  <a:cubicBezTo>
                    <a:pt x="18900" y="10462"/>
                    <a:pt x="18900" y="11138"/>
                    <a:pt x="18900" y="11138"/>
                  </a:cubicBezTo>
                  <a:lnTo>
                    <a:pt x="20250" y="11138"/>
                  </a:lnTo>
                  <a:lnTo>
                    <a:pt x="20250" y="10462"/>
                  </a:lnTo>
                  <a:lnTo>
                    <a:pt x="18900" y="10462"/>
                  </a:lnTo>
                  <a:close/>
                  <a:moveTo>
                    <a:pt x="10462" y="18900"/>
                  </a:moveTo>
                  <a:cubicBezTo>
                    <a:pt x="10462" y="18900"/>
                    <a:pt x="10462" y="20250"/>
                    <a:pt x="10462" y="20250"/>
                  </a:cubicBezTo>
                  <a:lnTo>
                    <a:pt x="11138" y="20250"/>
                  </a:lnTo>
                  <a:lnTo>
                    <a:pt x="11138" y="18900"/>
                  </a:lnTo>
                  <a:lnTo>
                    <a:pt x="10462" y="18900"/>
                  </a:lnTo>
                  <a:close/>
                </a:path>
              </a:pathLst>
            </a:custGeom>
            <a:solidFill>
              <a:srgbClr val="282828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任意多边形: 形状 15"/>
            <p:cNvSpPr/>
            <p:nvPr/>
          </p:nvSpPr>
          <p:spPr>
            <a:xfrm>
              <a:off x="4932657" y="3086341"/>
              <a:ext cx="246057" cy="1460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63" y="20463"/>
                  </a:moveTo>
                  <a:lnTo>
                    <a:pt x="3712" y="20463"/>
                  </a:lnTo>
                  <a:cubicBezTo>
                    <a:pt x="2009" y="20463"/>
                    <a:pt x="675" y="18216"/>
                    <a:pt x="675" y="15347"/>
                  </a:cubicBezTo>
                  <a:cubicBezTo>
                    <a:pt x="675" y="12526"/>
                    <a:pt x="2088" y="10232"/>
                    <a:pt x="3825" y="10232"/>
                  </a:cubicBezTo>
                  <a:lnTo>
                    <a:pt x="4666" y="10232"/>
                  </a:lnTo>
                  <a:lnTo>
                    <a:pt x="4719" y="9771"/>
                  </a:lnTo>
                  <a:cubicBezTo>
                    <a:pt x="5287" y="4849"/>
                    <a:pt x="8201" y="1137"/>
                    <a:pt x="11497" y="1137"/>
                  </a:cubicBezTo>
                  <a:cubicBezTo>
                    <a:pt x="15207" y="1137"/>
                    <a:pt x="18225" y="5981"/>
                    <a:pt x="18225" y="11937"/>
                  </a:cubicBezTo>
                  <a:lnTo>
                    <a:pt x="18225" y="12505"/>
                  </a:lnTo>
                  <a:lnTo>
                    <a:pt x="18563" y="12505"/>
                  </a:lnTo>
                  <a:cubicBezTo>
                    <a:pt x="19887" y="12505"/>
                    <a:pt x="20925" y="14253"/>
                    <a:pt x="20925" y="16484"/>
                  </a:cubicBezTo>
                  <a:cubicBezTo>
                    <a:pt x="20925" y="18715"/>
                    <a:pt x="19887" y="20463"/>
                    <a:pt x="18563" y="20463"/>
                  </a:cubicBezTo>
                  <a:close/>
                  <a:moveTo>
                    <a:pt x="18893" y="11397"/>
                  </a:moveTo>
                  <a:cubicBezTo>
                    <a:pt x="18717" y="5064"/>
                    <a:pt x="15467" y="0"/>
                    <a:pt x="11497" y="0"/>
                  </a:cubicBezTo>
                  <a:cubicBezTo>
                    <a:pt x="7986" y="0"/>
                    <a:pt x="4866" y="3878"/>
                    <a:pt x="4115" y="9095"/>
                  </a:cubicBezTo>
                  <a:lnTo>
                    <a:pt x="3825" y="9095"/>
                  </a:lnTo>
                  <a:cubicBezTo>
                    <a:pt x="1716" y="9095"/>
                    <a:pt x="0" y="11900"/>
                    <a:pt x="0" y="15347"/>
                  </a:cubicBezTo>
                  <a:cubicBezTo>
                    <a:pt x="0" y="18853"/>
                    <a:pt x="1631" y="21600"/>
                    <a:pt x="3712" y="21600"/>
                  </a:cubicBezTo>
                  <a:lnTo>
                    <a:pt x="18563" y="21600"/>
                  </a:lnTo>
                  <a:cubicBezTo>
                    <a:pt x="20266" y="21600"/>
                    <a:pt x="21600" y="19353"/>
                    <a:pt x="21600" y="16484"/>
                  </a:cubicBezTo>
                  <a:cubicBezTo>
                    <a:pt x="21600" y="13804"/>
                    <a:pt x="20435" y="11666"/>
                    <a:pt x="18893" y="11397"/>
                  </a:cubicBezTo>
                  <a:close/>
                </a:path>
              </a:pathLst>
            </a:custGeom>
            <a:solidFill>
              <a:srgbClr val="282828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文本框 16"/>
            <p:cNvSpPr txBox="1"/>
            <p:nvPr/>
          </p:nvSpPr>
          <p:spPr>
            <a:xfrm>
              <a:off x="7627001" y="2341298"/>
              <a:ext cx="4666717" cy="1033931"/>
            </a:xfrm>
            <a:prstGeom prst="rect">
              <a:avLst/>
            </a:prstGeom>
            <a:noFill/>
          </p:spPr>
          <p:txBody>
            <a:bodyPr wrap="square" anchor="ctr">
              <a:noAutofit/>
            </a:bodyPr>
            <a:lstStyle/>
            <a:p>
              <a:pPr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过度依赖经济全球化，降低企业自主创新能力，国产品牌竞争压力增大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26" name="文本框 18"/>
            <p:cNvSpPr txBox="1"/>
            <p:nvPr/>
          </p:nvSpPr>
          <p:spPr>
            <a:xfrm>
              <a:off x="6876407" y="3635029"/>
              <a:ext cx="5318755" cy="663465"/>
            </a:xfrm>
            <a:prstGeom prst="rect">
              <a:avLst/>
            </a:prstGeom>
            <a:noFill/>
          </p:spPr>
          <p:txBody>
            <a:bodyPr wrap="square" anchor="ctr">
              <a:noAutofit/>
            </a:bodyPr>
            <a:lstStyle/>
            <a:p>
              <a:pPr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长期购买国际化产品，无法持续有力支持国产品牌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630045" y="1035050"/>
            <a:ext cx="93262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比亚迪的</a:t>
            </a:r>
            <a:r>
              <a:rPr lang="en-US" altLang="zh-CN" sz="3200" b="1"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 b="1"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全球化</a:t>
            </a:r>
            <a:r>
              <a:rPr lang="en-US" altLang="zh-CN" sz="3200" b="1"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3200" b="1"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的是</a:t>
            </a:r>
            <a:r>
              <a:rPr lang="en-US" altLang="zh-CN" sz="3200" b="1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福</a:t>
            </a:r>
            <a:r>
              <a:rPr lang="en-US" altLang="zh-CN" sz="3200" b="1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3200" b="1"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还是</a:t>
            </a:r>
            <a:r>
              <a:rPr lang="en-US" altLang="zh-CN" sz="3200" b="1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祸</a:t>
            </a:r>
            <a:r>
              <a:rPr lang="en-US" altLang="zh-CN" sz="3200" b="1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3200" b="1"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呢？</a:t>
            </a:r>
            <a:endParaRPr lang="zh-CN" altLang="en-US" sz="3200" b="1"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231499" y="1799194"/>
            <a:ext cx="4112260" cy="178371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kumimoji="1" lang="zh-CN" altLang="en-US" sz="4400" b="1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DFPShaoNvW5-GB" charset="-122"/>
                <a:sym typeface="微软雅黑 Light" panose="020B0502040204020203" charset="-122"/>
              </a:rPr>
              <a:t>二、经济全球化</a:t>
            </a:r>
            <a:endParaRPr kumimoji="1" lang="zh-CN" altLang="en-US" sz="4400" b="1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cs typeface="DFPShaoNvW5-GB" charset="-122"/>
              <a:sym typeface="微软雅黑 Light" panose="020B0502040204020203" charset="-122"/>
            </a:endParaRPr>
          </a:p>
          <a:p>
            <a:pPr algn="ctr"/>
            <a:r>
              <a:rPr kumimoji="1" lang="zh-CN" altLang="en-US" sz="6600" dirty="0">
                <a:solidFill>
                  <a:schemeClr val="tx1"/>
                </a:solidFill>
                <a:highlight>
                  <a:srgbClr val="FFFF00"/>
                </a:highligh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微软雅黑 Light" panose="020B0502040204020203" charset="-122"/>
              </a:rPr>
              <a:t>弊</a:t>
            </a:r>
            <a:r>
              <a:rPr kumimoji="1" lang="en-US" altLang="zh-CN" sz="6600" b="1" dirty="0">
                <a:solidFill>
                  <a:srgbClr val="FF0000"/>
                </a:solidFill>
                <a:highlight>
                  <a:srgbClr val="FFFF00"/>
                </a:highligh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微软雅黑 Light" panose="020B0502040204020203" charset="-122"/>
              </a:rPr>
              <a:t> </a:t>
            </a:r>
            <a:r>
              <a:rPr kumimoji="1" lang="en-US" altLang="zh-CN" sz="3600" b="1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DFPShaoNvW5-GB" charset="-122"/>
                <a:sym typeface="微软雅黑 Light" panose="020B0502040204020203" charset="-122"/>
              </a:rPr>
              <a:t>  </a:t>
            </a:r>
            <a:endParaRPr kumimoji="1" lang="zh-CN" altLang="en-US" sz="3600" b="1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cs typeface="DFPShaoNvW5-GB" charset="-122"/>
              <a:sym typeface="微软雅黑 Light" panose="020B0502040204020203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344035" y="495744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8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风险与危机跨国界传递</a:t>
            </a:r>
            <a:endParaRPr lang="zh-CN" altLang="zh-CN" sz="2800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1"/>
          <a:srcRect l="27552" t="6735" r="12096" b="5840"/>
          <a:stretch>
            <a:fillRect/>
          </a:stretch>
        </p:blipFill>
        <p:spPr>
          <a:xfrm>
            <a:off x="8141335" y="3166745"/>
            <a:ext cx="2960370" cy="2609215"/>
          </a:xfrm>
          <a:prstGeom prst="ellipse">
            <a:avLst/>
          </a:prstGeom>
          <a:noFill/>
          <a:ln w="9525">
            <a:noFill/>
          </a:ln>
        </p:spPr>
      </p:pic>
      <p:grpSp>
        <p:nvGrpSpPr>
          <p:cNvPr id="3" name="PA_组合 54"/>
          <p:cNvGrpSpPr/>
          <p:nvPr>
            <p:custDataLst>
              <p:tags r:id="rId2"/>
            </p:custDataLst>
          </p:nvPr>
        </p:nvGrpSpPr>
        <p:grpSpPr>
          <a:xfrm>
            <a:off x="7583170" y="2547620"/>
            <a:ext cx="4264025" cy="4301490"/>
            <a:chOff x="6230840" y="1044862"/>
            <a:chExt cx="5529625" cy="5813138"/>
          </a:xfrm>
        </p:grpSpPr>
        <p:sp>
          <p:nvSpPr>
            <p:cNvPr id="29" name="Freeform: Shape 55"/>
            <p:cNvSpPr/>
            <p:nvPr/>
          </p:nvSpPr>
          <p:spPr bwMode="auto">
            <a:xfrm>
              <a:off x="10947862" y="5008664"/>
              <a:ext cx="140513" cy="140513"/>
            </a:xfrm>
            <a:custGeom>
              <a:avLst/>
              <a:gdLst>
                <a:gd name="T0" fmla="*/ 72 w 86"/>
                <a:gd name="T1" fmla="*/ 86 h 86"/>
                <a:gd name="T2" fmla="*/ 0 w 86"/>
                <a:gd name="T3" fmla="*/ 18 h 86"/>
                <a:gd name="T4" fmla="*/ 18 w 86"/>
                <a:gd name="T5" fmla="*/ 0 h 86"/>
                <a:gd name="T6" fmla="*/ 86 w 86"/>
                <a:gd name="T7" fmla="*/ 72 h 86"/>
                <a:gd name="T8" fmla="*/ 72 w 86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6">
                  <a:moveTo>
                    <a:pt x="72" y="86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86" y="72"/>
                  </a:lnTo>
                  <a:lnTo>
                    <a:pt x="72" y="86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0" name="Group 56"/>
            <p:cNvGrpSpPr/>
            <p:nvPr/>
          </p:nvGrpSpPr>
          <p:grpSpPr>
            <a:xfrm>
              <a:off x="7072302" y="1851988"/>
              <a:ext cx="3803693" cy="3661505"/>
              <a:chOff x="3200445" y="1228386"/>
              <a:chExt cx="2852761" cy="2746150"/>
            </a:xfrm>
          </p:grpSpPr>
          <p:sp>
            <p:nvSpPr>
              <p:cNvPr id="191" name="Freeform: Shape 218"/>
              <p:cNvSpPr/>
              <p:nvPr/>
            </p:nvSpPr>
            <p:spPr bwMode="auto">
              <a:xfrm>
                <a:off x="3871972" y="1364407"/>
                <a:ext cx="162980" cy="164205"/>
              </a:xfrm>
              <a:custGeom>
                <a:avLst/>
                <a:gdLst>
                  <a:gd name="T0" fmla="*/ 18 w 37"/>
                  <a:gd name="T1" fmla="*/ 37 h 37"/>
                  <a:gd name="T2" fmla="*/ 19 w 37"/>
                  <a:gd name="T3" fmla="*/ 37 h 37"/>
                  <a:gd name="T4" fmla="*/ 37 w 37"/>
                  <a:gd name="T5" fmla="*/ 18 h 37"/>
                  <a:gd name="T6" fmla="*/ 23 w 37"/>
                  <a:gd name="T7" fmla="*/ 0 h 37"/>
                  <a:gd name="T8" fmla="*/ 1 w 37"/>
                  <a:gd name="T9" fmla="*/ 12 h 37"/>
                  <a:gd name="T10" fmla="*/ 0 w 37"/>
                  <a:gd name="T11" fmla="*/ 18 h 37"/>
                  <a:gd name="T12" fmla="*/ 10 w 37"/>
                  <a:gd name="T13" fmla="*/ 24 h 37"/>
                  <a:gd name="T14" fmla="*/ 18 w 37"/>
                  <a:gd name="T1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37">
                    <a:moveTo>
                      <a:pt x="18" y="37"/>
                    </a:moveTo>
                    <a:cubicBezTo>
                      <a:pt x="18" y="37"/>
                      <a:pt x="18" y="37"/>
                      <a:pt x="19" y="37"/>
                    </a:cubicBezTo>
                    <a:cubicBezTo>
                      <a:pt x="29" y="37"/>
                      <a:pt x="37" y="29"/>
                      <a:pt x="37" y="18"/>
                    </a:cubicBezTo>
                    <a:cubicBezTo>
                      <a:pt x="37" y="10"/>
                      <a:pt x="31" y="2"/>
                      <a:pt x="23" y="0"/>
                    </a:cubicBezTo>
                    <a:cubicBezTo>
                      <a:pt x="16" y="4"/>
                      <a:pt x="8" y="8"/>
                      <a:pt x="1" y="12"/>
                    </a:cubicBezTo>
                    <a:cubicBezTo>
                      <a:pt x="1" y="14"/>
                      <a:pt x="0" y="16"/>
                      <a:pt x="0" y="18"/>
                    </a:cubicBezTo>
                    <a:cubicBezTo>
                      <a:pt x="4" y="19"/>
                      <a:pt x="7" y="21"/>
                      <a:pt x="10" y="24"/>
                    </a:cubicBezTo>
                    <a:cubicBezTo>
                      <a:pt x="14" y="28"/>
                      <a:pt x="16" y="32"/>
                      <a:pt x="18" y="3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2" name="Freeform: Shape 219"/>
              <p:cNvSpPr/>
              <p:nvPr/>
            </p:nvSpPr>
            <p:spPr bwMode="auto">
              <a:xfrm>
                <a:off x="4048431" y="1422001"/>
                <a:ext cx="35537" cy="49017"/>
              </a:xfrm>
              <a:custGeom>
                <a:avLst/>
                <a:gdLst>
                  <a:gd name="T0" fmla="*/ 0 w 29"/>
                  <a:gd name="T1" fmla="*/ 40 h 40"/>
                  <a:gd name="T2" fmla="*/ 29 w 29"/>
                  <a:gd name="T3" fmla="*/ 18 h 40"/>
                  <a:gd name="T4" fmla="*/ 0 w 29"/>
                  <a:gd name="T5" fmla="*/ 0 h 40"/>
                  <a:gd name="T6" fmla="*/ 0 w 29"/>
                  <a:gd name="T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40">
                    <a:moveTo>
                      <a:pt x="0" y="40"/>
                    </a:moveTo>
                    <a:lnTo>
                      <a:pt x="29" y="18"/>
                    </a:lnTo>
                    <a:lnTo>
                      <a:pt x="0" y="0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3" name="Freeform: Shape 220"/>
              <p:cNvSpPr/>
              <p:nvPr/>
            </p:nvSpPr>
            <p:spPr bwMode="auto">
              <a:xfrm>
                <a:off x="3845012" y="1426903"/>
                <a:ext cx="18381" cy="13480"/>
              </a:xfrm>
              <a:custGeom>
                <a:avLst/>
                <a:gdLst>
                  <a:gd name="T0" fmla="*/ 0 w 4"/>
                  <a:gd name="T1" fmla="*/ 3 h 3"/>
                  <a:gd name="T2" fmla="*/ 4 w 4"/>
                  <a:gd name="T3" fmla="*/ 3 h 3"/>
                  <a:gd name="T4" fmla="*/ 4 w 4"/>
                  <a:gd name="T5" fmla="*/ 0 h 3"/>
                  <a:gd name="T6" fmla="*/ 0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1" y="3"/>
                      <a:pt x="2" y="3"/>
                      <a:pt x="4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1"/>
                      <a:pt x="1" y="2"/>
                      <a:pt x="0" y="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4" name="Freeform: Shape 221"/>
              <p:cNvSpPr/>
              <p:nvPr/>
            </p:nvSpPr>
            <p:spPr bwMode="auto">
              <a:xfrm>
                <a:off x="4004316" y="1355829"/>
                <a:ext cx="40439" cy="40439"/>
              </a:xfrm>
              <a:custGeom>
                <a:avLst/>
                <a:gdLst>
                  <a:gd name="T0" fmla="*/ 0 w 33"/>
                  <a:gd name="T1" fmla="*/ 7 h 33"/>
                  <a:gd name="T2" fmla="*/ 25 w 33"/>
                  <a:gd name="T3" fmla="*/ 33 h 33"/>
                  <a:gd name="T4" fmla="*/ 33 w 33"/>
                  <a:gd name="T5" fmla="*/ 0 h 33"/>
                  <a:gd name="T6" fmla="*/ 0 w 33"/>
                  <a:gd name="T7" fmla="*/ 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33">
                    <a:moveTo>
                      <a:pt x="0" y="7"/>
                    </a:moveTo>
                    <a:lnTo>
                      <a:pt x="25" y="33"/>
                    </a:lnTo>
                    <a:lnTo>
                      <a:pt x="33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5" name="Freeform: Shape 222"/>
              <p:cNvSpPr/>
              <p:nvPr/>
            </p:nvSpPr>
            <p:spPr bwMode="auto">
              <a:xfrm>
                <a:off x="4004316" y="1493075"/>
                <a:ext cx="40439" cy="44115"/>
              </a:xfrm>
              <a:custGeom>
                <a:avLst/>
                <a:gdLst>
                  <a:gd name="T0" fmla="*/ 25 w 33"/>
                  <a:gd name="T1" fmla="*/ 0 h 36"/>
                  <a:gd name="T2" fmla="*/ 0 w 33"/>
                  <a:gd name="T3" fmla="*/ 29 h 36"/>
                  <a:gd name="T4" fmla="*/ 33 w 33"/>
                  <a:gd name="T5" fmla="*/ 36 h 36"/>
                  <a:gd name="T6" fmla="*/ 25 w 33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36">
                    <a:moveTo>
                      <a:pt x="25" y="0"/>
                    </a:moveTo>
                    <a:lnTo>
                      <a:pt x="0" y="29"/>
                    </a:lnTo>
                    <a:lnTo>
                      <a:pt x="33" y="36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6" name="Freeform: Shape 223"/>
              <p:cNvSpPr/>
              <p:nvPr/>
            </p:nvSpPr>
            <p:spPr bwMode="auto">
              <a:xfrm>
                <a:off x="3690610" y="1448960"/>
                <a:ext cx="357820" cy="220574"/>
              </a:xfrm>
              <a:custGeom>
                <a:avLst/>
                <a:gdLst>
                  <a:gd name="T0" fmla="*/ 66 w 81"/>
                  <a:gd name="T1" fmla="*/ 21 h 50"/>
                  <a:gd name="T2" fmla="*/ 64 w 81"/>
                  <a:gd name="T3" fmla="*/ 21 h 50"/>
                  <a:gd name="T4" fmla="*/ 57 w 81"/>
                  <a:gd name="T5" fmla="*/ 24 h 50"/>
                  <a:gd name="T6" fmla="*/ 57 w 81"/>
                  <a:gd name="T7" fmla="*/ 20 h 50"/>
                  <a:gd name="T8" fmla="*/ 56 w 81"/>
                  <a:gd name="T9" fmla="*/ 18 h 50"/>
                  <a:gd name="T10" fmla="*/ 41 w 81"/>
                  <a:gd name="T11" fmla="*/ 1 h 50"/>
                  <a:gd name="T12" fmla="*/ 39 w 81"/>
                  <a:gd name="T13" fmla="*/ 1 h 50"/>
                  <a:gd name="T14" fmla="*/ 32 w 81"/>
                  <a:gd name="T15" fmla="*/ 0 h 50"/>
                  <a:gd name="T16" fmla="*/ 31 w 81"/>
                  <a:gd name="T17" fmla="*/ 0 h 50"/>
                  <a:gd name="T18" fmla="*/ 31 w 81"/>
                  <a:gd name="T19" fmla="*/ 0 h 50"/>
                  <a:gd name="T20" fmla="*/ 9 w 81"/>
                  <a:gd name="T21" fmla="*/ 15 h 50"/>
                  <a:gd name="T22" fmla="*/ 7 w 81"/>
                  <a:gd name="T23" fmla="*/ 25 h 50"/>
                  <a:gd name="T24" fmla="*/ 8 w 81"/>
                  <a:gd name="T25" fmla="*/ 32 h 50"/>
                  <a:gd name="T26" fmla="*/ 0 w 81"/>
                  <a:gd name="T27" fmla="*/ 41 h 50"/>
                  <a:gd name="T28" fmla="*/ 9 w 81"/>
                  <a:gd name="T29" fmla="*/ 50 h 50"/>
                  <a:gd name="T30" fmla="*/ 32 w 81"/>
                  <a:gd name="T31" fmla="*/ 50 h 50"/>
                  <a:gd name="T32" fmla="*/ 33 w 81"/>
                  <a:gd name="T33" fmla="*/ 50 h 50"/>
                  <a:gd name="T34" fmla="*/ 66 w 81"/>
                  <a:gd name="T35" fmla="*/ 50 h 50"/>
                  <a:gd name="T36" fmla="*/ 81 w 81"/>
                  <a:gd name="T37" fmla="*/ 35 h 50"/>
                  <a:gd name="T38" fmla="*/ 66 w 81"/>
                  <a:gd name="T39" fmla="*/ 2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1" h="50">
                    <a:moveTo>
                      <a:pt x="66" y="21"/>
                    </a:moveTo>
                    <a:cubicBezTo>
                      <a:pt x="66" y="21"/>
                      <a:pt x="65" y="21"/>
                      <a:pt x="64" y="21"/>
                    </a:cubicBezTo>
                    <a:cubicBezTo>
                      <a:pt x="62" y="21"/>
                      <a:pt x="59" y="23"/>
                      <a:pt x="57" y="24"/>
                    </a:cubicBezTo>
                    <a:cubicBezTo>
                      <a:pt x="57" y="23"/>
                      <a:pt x="57" y="22"/>
                      <a:pt x="57" y="20"/>
                    </a:cubicBezTo>
                    <a:cubicBezTo>
                      <a:pt x="57" y="19"/>
                      <a:pt x="56" y="18"/>
                      <a:pt x="56" y="18"/>
                    </a:cubicBezTo>
                    <a:cubicBezTo>
                      <a:pt x="54" y="10"/>
                      <a:pt x="48" y="4"/>
                      <a:pt x="41" y="1"/>
                    </a:cubicBezTo>
                    <a:cubicBezTo>
                      <a:pt x="40" y="1"/>
                      <a:pt x="40" y="1"/>
                      <a:pt x="39" y="1"/>
                    </a:cubicBezTo>
                    <a:cubicBezTo>
                      <a:pt x="37" y="0"/>
                      <a:pt x="35" y="0"/>
                      <a:pt x="32" y="0"/>
                    </a:cubicBezTo>
                    <a:cubicBezTo>
                      <a:pt x="32" y="0"/>
                      <a:pt x="32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4" y="5"/>
                      <a:pt x="16" y="10"/>
                      <a:pt x="9" y="15"/>
                    </a:cubicBezTo>
                    <a:cubicBezTo>
                      <a:pt x="8" y="18"/>
                      <a:pt x="7" y="21"/>
                      <a:pt x="7" y="25"/>
                    </a:cubicBezTo>
                    <a:cubicBezTo>
                      <a:pt x="7" y="27"/>
                      <a:pt x="8" y="30"/>
                      <a:pt x="8" y="32"/>
                    </a:cubicBezTo>
                    <a:cubicBezTo>
                      <a:pt x="4" y="32"/>
                      <a:pt x="0" y="36"/>
                      <a:pt x="0" y="41"/>
                    </a:cubicBezTo>
                    <a:cubicBezTo>
                      <a:pt x="0" y="46"/>
                      <a:pt x="4" y="50"/>
                      <a:pt x="9" y="50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74" y="50"/>
                      <a:pt x="81" y="43"/>
                      <a:pt x="81" y="35"/>
                    </a:cubicBezTo>
                    <a:cubicBezTo>
                      <a:pt x="81" y="27"/>
                      <a:pt x="74" y="21"/>
                      <a:pt x="66" y="2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7" name="Freeform: Shape 224"/>
              <p:cNvSpPr/>
              <p:nvPr/>
            </p:nvSpPr>
            <p:spPr bwMode="auto">
              <a:xfrm>
                <a:off x="5028761" y="3524809"/>
                <a:ext cx="318607" cy="344341"/>
              </a:xfrm>
              <a:custGeom>
                <a:avLst/>
                <a:gdLst>
                  <a:gd name="T0" fmla="*/ 60 w 72"/>
                  <a:gd name="T1" fmla="*/ 2 h 78"/>
                  <a:gd name="T2" fmla="*/ 60 w 72"/>
                  <a:gd name="T3" fmla="*/ 26 h 78"/>
                  <a:gd name="T4" fmla="*/ 64 w 72"/>
                  <a:gd name="T5" fmla="*/ 37 h 78"/>
                  <a:gd name="T6" fmla="*/ 66 w 72"/>
                  <a:gd name="T7" fmla="*/ 43 h 78"/>
                  <a:gd name="T8" fmla="*/ 60 w 72"/>
                  <a:gd name="T9" fmla="*/ 50 h 78"/>
                  <a:gd name="T10" fmla="*/ 56 w 72"/>
                  <a:gd name="T11" fmla="*/ 53 h 78"/>
                  <a:gd name="T12" fmla="*/ 60 w 72"/>
                  <a:gd name="T13" fmla="*/ 50 h 78"/>
                  <a:gd name="T14" fmla="*/ 60 w 72"/>
                  <a:gd name="T15" fmla="*/ 44 h 78"/>
                  <a:gd name="T16" fmla="*/ 56 w 72"/>
                  <a:gd name="T17" fmla="*/ 33 h 78"/>
                  <a:gd name="T18" fmla="*/ 60 w 72"/>
                  <a:gd name="T19" fmla="*/ 26 h 78"/>
                  <a:gd name="T20" fmla="*/ 55 w 72"/>
                  <a:gd name="T21" fmla="*/ 46 h 78"/>
                  <a:gd name="T22" fmla="*/ 55 w 72"/>
                  <a:gd name="T23" fmla="*/ 53 h 78"/>
                  <a:gd name="T24" fmla="*/ 55 w 72"/>
                  <a:gd name="T25" fmla="*/ 1 h 78"/>
                  <a:gd name="T26" fmla="*/ 55 w 72"/>
                  <a:gd name="T27" fmla="*/ 9 h 78"/>
                  <a:gd name="T28" fmla="*/ 55 w 72"/>
                  <a:gd name="T29" fmla="*/ 16 h 78"/>
                  <a:gd name="T30" fmla="*/ 60 w 72"/>
                  <a:gd name="T31" fmla="*/ 21 h 78"/>
                  <a:gd name="T32" fmla="*/ 31 w 72"/>
                  <a:gd name="T33" fmla="*/ 71 h 78"/>
                  <a:gd name="T34" fmla="*/ 55 w 72"/>
                  <a:gd name="T35" fmla="*/ 46 h 78"/>
                  <a:gd name="T36" fmla="*/ 50 w 72"/>
                  <a:gd name="T37" fmla="*/ 28 h 78"/>
                  <a:gd name="T38" fmla="*/ 55 w 72"/>
                  <a:gd name="T39" fmla="*/ 27 h 78"/>
                  <a:gd name="T40" fmla="*/ 55 w 72"/>
                  <a:gd name="T41" fmla="*/ 21 h 78"/>
                  <a:gd name="T42" fmla="*/ 50 w 72"/>
                  <a:gd name="T43" fmla="*/ 10 h 78"/>
                  <a:gd name="T44" fmla="*/ 55 w 72"/>
                  <a:gd name="T45" fmla="*/ 4 h 78"/>
                  <a:gd name="T46" fmla="*/ 44 w 72"/>
                  <a:gd name="T47" fmla="*/ 4 h 78"/>
                  <a:gd name="T48" fmla="*/ 22 w 72"/>
                  <a:gd name="T49" fmla="*/ 55 h 78"/>
                  <a:gd name="T50" fmla="*/ 22 w 72"/>
                  <a:gd name="T51" fmla="*/ 60 h 78"/>
                  <a:gd name="T52" fmla="*/ 26 w 72"/>
                  <a:gd name="T53" fmla="*/ 71 h 78"/>
                  <a:gd name="T54" fmla="*/ 22 w 72"/>
                  <a:gd name="T55" fmla="*/ 76 h 78"/>
                  <a:gd name="T56" fmla="*/ 22 w 72"/>
                  <a:gd name="T57" fmla="*/ 72 h 78"/>
                  <a:gd name="T58" fmla="*/ 22 w 72"/>
                  <a:gd name="T59" fmla="*/ 66 h 78"/>
                  <a:gd name="T60" fmla="*/ 16 w 72"/>
                  <a:gd name="T61" fmla="*/ 61 h 78"/>
                  <a:gd name="T62" fmla="*/ 20 w 72"/>
                  <a:gd name="T63" fmla="*/ 29 h 78"/>
                  <a:gd name="T64" fmla="*/ 17 w 72"/>
                  <a:gd name="T65" fmla="*/ 37 h 78"/>
                  <a:gd name="T66" fmla="*/ 16 w 72"/>
                  <a:gd name="T67" fmla="*/ 43 h 78"/>
                  <a:gd name="T68" fmla="*/ 20 w 72"/>
                  <a:gd name="T69" fmla="*/ 49 h 78"/>
                  <a:gd name="T70" fmla="*/ 22 w 72"/>
                  <a:gd name="T71" fmla="*/ 54 h 78"/>
                  <a:gd name="T72" fmla="*/ 11 w 72"/>
                  <a:gd name="T73" fmla="*/ 12 h 78"/>
                  <a:gd name="T74" fmla="*/ 10 w 72"/>
                  <a:gd name="T75" fmla="*/ 20 h 78"/>
                  <a:gd name="T76" fmla="*/ 14 w 72"/>
                  <a:gd name="T77" fmla="*/ 26 h 78"/>
                  <a:gd name="T78" fmla="*/ 16 w 72"/>
                  <a:gd name="T79" fmla="*/ 31 h 78"/>
                  <a:gd name="T80" fmla="*/ 16 w 72"/>
                  <a:gd name="T81" fmla="*/ 11 h 78"/>
                  <a:gd name="T82" fmla="*/ 16 w 72"/>
                  <a:gd name="T83" fmla="*/ 78 h 78"/>
                  <a:gd name="T84" fmla="*/ 15 w 72"/>
                  <a:gd name="T85" fmla="*/ 55 h 78"/>
                  <a:gd name="T86" fmla="*/ 13 w 72"/>
                  <a:gd name="T87" fmla="*/ 50 h 78"/>
                  <a:gd name="T88" fmla="*/ 16 w 72"/>
                  <a:gd name="T89" fmla="*/ 37 h 78"/>
                  <a:gd name="T90" fmla="*/ 10 w 72"/>
                  <a:gd name="T91" fmla="*/ 56 h 78"/>
                  <a:gd name="T92" fmla="*/ 4 w 72"/>
                  <a:gd name="T93" fmla="*/ 14 h 78"/>
                  <a:gd name="T94" fmla="*/ 10 w 72"/>
                  <a:gd name="T95" fmla="*/ 38 h 78"/>
                  <a:gd name="T96" fmla="*/ 10 w 72"/>
                  <a:gd name="T97" fmla="*/ 27 h 78"/>
                  <a:gd name="T98" fmla="*/ 10 w 72"/>
                  <a:gd name="T99" fmla="*/ 2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2" h="78">
                    <a:moveTo>
                      <a:pt x="60" y="55"/>
                    </a:moveTo>
                    <a:cubicBezTo>
                      <a:pt x="64" y="53"/>
                      <a:pt x="68" y="50"/>
                      <a:pt x="72" y="48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2" y="26"/>
                      <a:pt x="62" y="26"/>
                      <a:pt x="62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64" y="37"/>
                      <a:pt x="64" y="37"/>
                      <a:pt x="64" y="37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60" y="50"/>
                      <a:pt x="60" y="50"/>
                      <a:pt x="60" y="50"/>
                    </a:cubicBezTo>
                    <a:lnTo>
                      <a:pt x="60" y="55"/>
                    </a:lnTo>
                    <a:close/>
                    <a:moveTo>
                      <a:pt x="55" y="53"/>
                    </a:moveTo>
                    <a:cubicBezTo>
                      <a:pt x="56" y="53"/>
                      <a:pt x="56" y="53"/>
                      <a:pt x="56" y="53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8" y="56"/>
                      <a:pt x="59" y="56"/>
                      <a:pt x="60" y="55"/>
                    </a:cubicBezTo>
                    <a:cubicBezTo>
                      <a:pt x="60" y="50"/>
                      <a:pt x="60" y="50"/>
                      <a:pt x="60" y="50"/>
                    </a:cubicBezTo>
                    <a:cubicBezTo>
                      <a:pt x="59" y="44"/>
                      <a:pt x="59" y="44"/>
                      <a:pt x="59" y="44"/>
                    </a:cubicBezTo>
                    <a:cubicBezTo>
                      <a:pt x="59" y="44"/>
                      <a:pt x="59" y="44"/>
                      <a:pt x="59" y="44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6" y="33"/>
                      <a:pt x="56" y="33"/>
                      <a:pt x="56" y="33"/>
                    </a:cubicBezTo>
                    <a:cubicBezTo>
                      <a:pt x="56" y="33"/>
                      <a:pt x="56" y="33"/>
                      <a:pt x="56" y="33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5" y="53"/>
                      <a:pt x="55" y="53"/>
                      <a:pt x="55" y="53"/>
                    </a:cubicBezTo>
                    <a:close/>
                    <a:moveTo>
                      <a:pt x="60" y="2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55" y="1"/>
                      <a:pt x="55" y="1"/>
                      <a:pt x="55" y="1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1"/>
                      <a:pt x="60" y="21"/>
                      <a:pt x="60" y="21"/>
                    </a:cubicBezTo>
                    <a:lnTo>
                      <a:pt x="60" y="2"/>
                    </a:lnTo>
                    <a:close/>
                    <a:moveTo>
                      <a:pt x="22" y="76"/>
                    </a:moveTo>
                    <a:cubicBezTo>
                      <a:pt x="25" y="74"/>
                      <a:pt x="28" y="73"/>
                      <a:pt x="31" y="71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49" y="5"/>
                      <a:pt x="49" y="5"/>
                      <a:pt x="49" y="5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24" y="65"/>
                      <a:pt x="24" y="65"/>
                      <a:pt x="24" y="65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22" y="72"/>
                      <a:pt x="22" y="72"/>
                      <a:pt x="22" y="72"/>
                    </a:cubicBezTo>
                    <a:lnTo>
                      <a:pt x="22" y="76"/>
                    </a:lnTo>
                    <a:close/>
                    <a:moveTo>
                      <a:pt x="16" y="78"/>
                    </a:moveTo>
                    <a:cubicBezTo>
                      <a:pt x="18" y="77"/>
                      <a:pt x="20" y="76"/>
                      <a:pt x="22" y="76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6" y="61"/>
                      <a:pt x="16" y="61"/>
                      <a:pt x="16" y="61"/>
                    </a:cubicBezTo>
                    <a:cubicBezTo>
                      <a:pt x="16" y="78"/>
                      <a:pt x="16" y="78"/>
                      <a:pt x="16" y="78"/>
                    </a:cubicBezTo>
                    <a:close/>
                    <a:moveTo>
                      <a:pt x="22" y="28"/>
                    </a:moveTo>
                    <a:cubicBezTo>
                      <a:pt x="20" y="29"/>
                      <a:pt x="20" y="29"/>
                      <a:pt x="20" y="29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5"/>
                      <a:pt x="16" y="55"/>
                      <a:pt x="16" y="55"/>
                    </a:cubicBezTo>
                    <a:cubicBezTo>
                      <a:pt x="22" y="54"/>
                      <a:pt x="22" y="54"/>
                      <a:pt x="22" y="54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2" y="28"/>
                    </a:lnTo>
                    <a:close/>
                    <a:moveTo>
                      <a:pt x="11" y="12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1" y="12"/>
                      <a:pt x="11" y="12"/>
                      <a:pt x="11" y="12"/>
                    </a:cubicBezTo>
                    <a:close/>
                    <a:moveTo>
                      <a:pt x="10" y="56"/>
                    </a:moveTo>
                    <a:cubicBezTo>
                      <a:pt x="16" y="78"/>
                      <a:pt x="16" y="78"/>
                      <a:pt x="16" y="78"/>
                    </a:cubicBezTo>
                    <a:cubicBezTo>
                      <a:pt x="16" y="78"/>
                      <a:pt x="16" y="78"/>
                      <a:pt x="16" y="78"/>
                    </a:cubicBezTo>
                    <a:cubicBezTo>
                      <a:pt x="16" y="61"/>
                      <a:pt x="16" y="61"/>
                      <a:pt x="16" y="61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6" y="55"/>
                      <a:pt x="16" y="55"/>
                      <a:pt x="16" y="55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8"/>
                      <a:pt x="10" y="38"/>
                      <a:pt x="10" y="38"/>
                    </a:cubicBezTo>
                    <a:lnTo>
                      <a:pt x="10" y="56"/>
                    </a:lnTo>
                    <a:close/>
                    <a:moveTo>
                      <a:pt x="10" y="15"/>
                    </a:moveTo>
                    <a:cubicBezTo>
                      <a:pt x="5" y="16"/>
                      <a:pt x="5" y="16"/>
                      <a:pt x="5" y="16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10" y="20"/>
                      <a:pt x="10" y="20"/>
                      <a:pt x="10" y="20"/>
                    </a:cubicBezTo>
                    <a:lnTo>
                      <a:pt x="10" y="15"/>
                    </a:ln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8" name="Freeform: Shape 225"/>
              <p:cNvSpPr/>
              <p:nvPr/>
            </p:nvSpPr>
            <p:spPr bwMode="auto">
              <a:xfrm>
                <a:off x="4397674" y="3767441"/>
                <a:ext cx="283070" cy="207095"/>
              </a:xfrm>
              <a:custGeom>
                <a:avLst/>
                <a:gdLst>
                  <a:gd name="T0" fmla="*/ 16 w 64"/>
                  <a:gd name="T1" fmla="*/ 46 h 47"/>
                  <a:gd name="T2" fmla="*/ 16 w 64"/>
                  <a:gd name="T3" fmla="*/ 16 h 47"/>
                  <a:gd name="T4" fmla="*/ 56 w 64"/>
                  <a:gd name="T5" fmla="*/ 16 h 47"/>
                  <a:gd name="T6" fmla="*/ 56 w 64"/>
                  <a:gd name="T7" fmla="*/ 45 h 47"/>
                  <a:gd name="T8" fmla="*/ 51 w 64"/>
                  <a:gd name="T9" fmla="*/ 44 h 47"/>
                  <a:gd name="T10" fmla="*/ 43 w 64"/>
                  <a:gd name="T11" fmla="*/ 47 h 47"/>
                  <a:gd name="T12" fmla="*/ 64 w 64"/>
                  <a:gd name="T13" fmla="*/ 46 h 47"/>
                  <a:gd name="T14" fmla="*/ 64 w 64"/>
                  <a:gd name="T15" fmla="*/ 16 h 47"/>
                  <a:gd name="T16" fmla="*/ 64 w 64"/>
                  <a:gd name="T17" fmla="*/ 0 h 47"/>
                  <a:gd name="T18" fmla="*/ 56 w 64"/>
                  <a:gd name="T19" fmla="*/ 0 h 47"/>
                  <a:gd name="T20" fmla="*/ 16 w 64"/>
                  <a:gd name="T21" fmla="*/ 0 h 47"/>
                  <a:gd name="T22" fmla="*/ 8 w 64"/>
                  <a:gd name="T23" fmla="*/ 0 h 47"/>
                  <a:gd name="T24" fmla="*/ 8 w 64"/>
                  <a:gd name="T25" fmla="*/ 16 h 47"/>
                  <a:gd name="T26" fmla="*/ 8 w 64"/>
                  <a:gd name="T27" fmla="*/ 45 h 47"/>
                  <a:gd name="T28" fmla="*/ 3 w 64"/>
                  <a:gd name="T29" fmla="*/ 44 h 47"/>
                  <a:gd name="T30" fmla="*/ 0 w 64"/>
                  <a:gd name="T31" fmla="*/ 44 h 47"/>
                  <a:gd name="T32" fmla="*/ 16 w 64"/>
                  <a:gd name="T33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4" h="47">
                    <a:moveTo>
                      <a:pt x="16" y="4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56" y="16"/>
                      <a:pt x="56" y="16"/>
                      <a:pt x="56" y="16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4" y="44"/>
                      <a:pt x="53" y="44"/>
                      <a:pt x="51" y="44"/>
                    </a:cubicBezTo>
                    <a:cubicBezTo>
                      <a:pt x="48" y="44"/>
                      <a:pt x="45" y="45"/>
                      <a:pt x="43" y="47"/>
                    </a:cubicBezTo>
                    <a:cubicBezTo>
                      <a:pt x="50" y="47"/>
                      <a:pt x="57" y="47"/>
                      <a:pt x="64" y="4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6" y="44"/>
                      <a:pt x="5" y="44"/>
                      <a:pt x="3" y="44"/>
                    </a:cubicBezTo>
                    <a:cubicBezTo>
                      <a:pt x="2" y="44"/>
                      <a:pt x="1" y="44"/>
                      <a:pt x="0" y="44"/>
                    </a:cubicBezTo>
                    <a:cubicBezTo>
                      <a:pt x="5" y="45"/>
                      <a:pt x="10" y="46"/>
                      <a:pt x="16" y="46"/>
                    </a:cubicBez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9" name="Freeform: Shape 226"/>
              <p:cNvSpPr/>
              <p:nvPr/>
            </p:nvSpPr>
            <p:spPr bwMode="auto">
              <a:xfrm>
                <a:off x="5333889" y="1660957"/>
                <a:ext cx="273267" cy="159304"/>
              </a:xfrm>
              <a:custGeom>
                <a:avLst/>
                <a:gdLst>
                  <a:gd name="T0" fmla="*/ 35 w 62"/>
                  <a:gd name="T1" fmla="*/ 0 h 36"/>
                  <a:gd name="T2" fmla="*/ 35 w 62"/>
                  <a:gd name="T3" fmla="*/ 6 h 36"/>
                  <a:gd name="T4" fmla="*/ 0 w 62"/>
                  <a:gd name="T5" fmla="*/ 36 h 36"/>
                  <a:gd name="T6" fmla="*/ 35 w 62"/>
                  <a:gd name="T7" fmla="*/ 29 h 36"/>
                  <a:gd name="T8" fmla="*/ 35 w 62"/>
                  <a:gd name="T9" fmla="*/ 36 h 36"/>
                  <a:gd name="T10" fmla="*/ 62 w 62"/>
                  <a:gd name="T11" fmla="*/ 18 h 36"/>
                  <a:gd name="T12" fmla="*/ 35 w 62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36">
                    <a:moveTo>
                      <a:pt x="35" y="0"/>
                    </a:moveTo>
                    <a:cubicBezTo>
                      <a:pt x="35" y="6"/>
                      <a:pt x="35" y="6"/>
                      <a:pt x="35" y="6"/>
                    </a:cubicBezTo>
                    <a:cubicBezTo>
                      <a:pt x="4" y="6"/>
                      <a:pt x="0" y="36"/>
                      <a:pt x="0" y="36"/>
                    </a:cubicBezTo>
                    <a:cubicBezTo>
                      <a:pt x="0" y="36"/>
                      <a:pt x="10" y="29"/>
                      <a:pt x="35" y="29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62" y="18"/>
                      <a:pt x="62" y="18"/>
                      <a:pt x="62" y="18"/>
                    </a:cubicBez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0" name="Freeform: Shape 227"/>
              <p:cNvSpPr/>
              <p:nvPr/>
            </p:nvSpPr>
            <p:spPr bwMode="auto">
              <a:xfrm>
                <a:off x="5306930" y="1801879"/>
                <a:ext cx="269591" cy="159304"/>
              </a:xfrm>
              <a:custGeom>
                <a:avLst/>
                <a:gdLst>
                  <a:gd name="T0" fmla="*/ 27 w 61"/>
                  <a:gd name="T1" fmla="*/ 36 h 36"/>
                  <a:gd name="T2" fmla="*/ 27 w 61"/>
                  <a:gd name="T3" fmla="*/ 30 h 36"/>
                  <a:gd name="T4" fmla="*/ 61 w 61"/>
                  <a:gd name="T5" fmla="*/ 0 h 36"/>
                  <a:gd name="T6" fmla="*/ 27 w 61"/>
                  <a:gd name="T7" fmla="*/ 7 h 36"/>
                  <a:gd name="T8" fmla="*/ 27 w 61"/>
                  <a:gd name="T9" fmla="*/ 1 h 36"/>
                  <a:gd name="T10" fmla="*/ 0 w 61"/>
                  <a:gd name="T11" fmla="*/ 19 h 36"/>
                  <a:gd name="T12" fmla="*/ 27 w 61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36">
                    <a:moveTo>
                      <a:pt x="27" y="36"/>
                    </a:moveTo>
                    <a:cubicBezTo>
                      <a:pt x="27" y="30"/>
                      <a:pt x="27" y="30"/>
                      <a:pt x="27" y="30"/>
                    </a:cubicBezTo>
                    <a:cubicBezTo>
                      <a:pt x="58" y="30"/>
                      <a:pt x="61" y="0"/>
                      <a:pt x="61" y="0"/>
                    </a:cubicBezTo>
                    <a:cubicBezTo>
                      <a:pt x="61" y="0"/>
                      <a:pt x="52" y="7"/>
                      <a:pt x="27" y="7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0" y="19"/>
                      <a:pt x="0" y="19"/>
                      <a:pt x="0" y="19"/>
                    </a:cubicBezTo>
                    <a:lnTo>
                      <a:pt x="27" y="36"/>
                    </a:ln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1" name="Freeform: Shape 228"/>
              <p:cNvSpPr/>
              <p:nvPr/>
            </p:nvSpPr>
            <p:spPr bwMode="auto">
              <a:xfrm>
                <a:off x="5885324" y="2977050"/>
                <a:ext cx="4902" cy="8578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2" name="Freeform: Shape 229"/>
              <p:cNvSpPr/>
              <p:nvPr/>
            </p:nvSpPr>
            <p:spPr bwMode="auto">
              <a:xfrm>
                <a:off x="5885324" y="2880242"/>
                <a:ext cx="26959" cy="79652"/>
              </a:xfrm>
              <a:custGeom>
                <a:avLst/>
                <a:gdLst>
                  <a:gd name="T0" fmla="*/ 6 w 6"/>
                  <a:gd name="T1" fmla="*/ 0 h 18"/>
                  <a:gd name="T2" fmla="*/ 0 w 6"/>
                  <a:gd name="T3" fmla="*/ 18 h 18"/>
                  <a:gd name="T4" fmla="*/ 2 w 6"/>
                  <a:gd name="T5" fmla="*/ 18 h 18"/>
                  <a:gd name="T6" fmla="*/ 6 w 6"/>
                  <a:gd name="T7" fmla="*/ 1 h 18"/>
                  <a:gd name="T8" fmla="*/ 6 w 6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8">
                    <a:moveTo>
                      <a:pt x="6" y="0"/>
                    </a:moveTo>
                    <a:cubicBezTo>
                      <a:pt x="3" y="5"/>
                      <a:pt x="1" y="11"/>
                      <a:pt x="0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4" y="12"/>
                      <a:pt x="5" y="7"/>
                      <a:pt x="6" y="1"/>
                    </a:cubicBezTo>
                    <a:cubicBezTo>
                      <a:pt x="6" y="1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3" name="Freeform: Shape 230"/>
              <p:cNvSpPr/>
              <p:nvPr/>
            </p:nvSpPr>
            <p:spPr bwMode="auto">
              <a:xfrm>
                <a:off x="5841210" y="2848382"/>
                <a:ext cx="53918" cy="111513"/>
              </a:xfrm>
              <a:custGeom>
                <a:avLst/>
                <a:gdLst>
                  <a:gd name="T0" fmla="*/ 0 w 12"/>
                  <a:gd name="T1" fmla="*/ 0 h 25"/>
                  <a:gd name="T2" fmla="*/ 0 w 12"/>
                  <a:gd name="T3" fmla="*/ 25 h 25"/>
                  <a:gd name="T4" fmla="*/ 6 w 12"/>
                  <a:gd name="T5" fmla="*/ 25 h 25"/>
                  <a:gd name="T6" fmla="*/ 12 w 12"/>
                  <a:gd name="T7" fmla="*/ 4 h 25"/>
                  <a:gd name="T8" fmla="*/ 0 w 12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5">
                    <a:moveTo>
                      <a:pt x="0" y="0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17"/>
                      <a:pt x="9" y="10"/>
                      <a:pt x="12" y="4"/>
                    </a:cubicBezTo>
                    <a:cubicBezTo>
                      <a:pt x="9" y="2"/>
                      <a:pt x="4" y="1"/>
                      <a:pt x="0" y="0"/>
                    </a:cubicBez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4" name="Freeform: Shape 231"/>
              <p:cNvSpPr/>
              <p:nvPr/>
            </p:nvSpPr>
            <p:spPr bwMode="auto">
              <a:xfrm>
                <a:off x="5766459" y="2977050"/>
                <a:ext cx="52693" cy="110287"/>
              </a:xfrm>
              <a:custGeom>
                <a:avLst/>
                <a:gdLst>
                  <a:gd name="T0" fmla="*/ 12 w 12"/>
                  <a:gd name="T1" fmla="*/ 25 h 25"/>
                  <a:gd name="T2" fmla="*/ 12 w 12"/>
                  <a:gd name="T3" fmla="*/ 0 h 25"/>
                  <a:gd name="T4" fmla="*/ 6 w 12"/>
                  <a:gd name="T5" fmla="*/ 0 h 25"/>
                  <a:gd name="T6" fmla="*/ 0 w 12"/>
                  <a:gd name="T7" fmla="*/ 21 h 25"/>
                  <a:gd name="T8" fmla="*/ 12 w 12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5">
                    <a:moveTo>
                      <a:pt x="12" y="25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9"/>
                      <a:pt x="3" y="16"/>
                      <a:pt x="0" y="21"/>
                    </a:cubicBezTo>
                    <a:cubicBezTo>
                      <a:pt x="3" y="23"/>
                      <a:pt x="8" y="25"/>
                      <a:pt x="12" y="25"/>
                    </a:cubicBez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5" name="Freeform: Shape 232"/>
              <p:cNvSpPr/>
              <p:nvPr/>
            </p:nvSpPr>
            <p:spPr bwMode="auto">
              <a:xfrm>
                <a:off x="5766459" y="2848382"/>
                <a:ext cx="52693" cy="111513"/>
              </a:xfrm>
              <a:custGeom>
                <a:avLst/>
                <a:gdLst>
                  <a:gd name="T0" fmla="*/ 6 w 12"/>
                  <a:gd name="T1" fmla="*/ 25 h 25"/>
                  <a:gd name="T2" fmla="*/ 12 w 12"/>
                  <a:gd name="T3" fmla="*/ 25 h 25"/>
                  <a:gd name="T4" fmla="*/ 12 w 12"/>
                  <a:gd name="T5" fmla="*/ 0 h 25"/>
                  <a:gd name="T6" fmla="*/ 0 w 12"/>
                  <a:gd name="T7" fmla="*/ 5 h 25"/>
                  <a:gd name="T8" fmla="*/ 6 w 12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5">
                    <a:moveTo>
                      <a:pt x="6" y="25"/>
                    </a:move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8" y="1"/>
                      <a:pt x="3" y="2"/>
                      <a:pt x="0" y="5"/>
                    </a:cubicBezTo>
                    <a:cubicBezTo>
                      <a:pt x="3" y="10"/>
                      <a:pt x="6" y="17"/>
                      <a:pt x="6" y="25"/>
                    </a:cubicBez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6" name="Freeform: Shape 233"/>
              <p:cNvSpPr/>
              <p:nvPr/>
            </p:nvSpPr>
            <p:spPr bwMode="auto">
              <a:xfrm>
                <a:off x="5713767" y="2977050"/>
                <a:ext cx="61271" cy="79652"/>
              </a:xfrm>
              <a:custGeom>
                <a:avLst/>
                <a:gdLst>
                  <a:gd name="T0" fmla="*/ 8 w 14"/>
                  <a:gd name="T1" fmla="*/ 18 h 18"/>
                  <a:gd name="T2" fmla="*/ 14 w 14"/>
                  <a:gd name="T3" fmla="*/ 0 h 18"/>
                  <a:gd name="T4" fmla="*/ 0 w 14"/>
                  <a:gd name="T5" fmla="*/ 0 h 18"/>
                  <a:gd name="T6" fmla="*/ 8 w 14"/>
                  <a:gd name="T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8">
                    <a:moveTo>
                      <a:pt x="8" y="18"/>
                    </a:moveTo>
                    <a:cubicBezTo>
                      <a:pt x="11" y="14"/>
                      <a:pt x="13" y="7"/>
                      <a:pt x="1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3" y="13"/>
                      <a:pt x="8" y="18"/>
                    </a:cubicBez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7" name="Freeform: Shape 234"/>
              <p:cNvSpPr/>
              <p:nvPr/>
            </p:nvSpPr>
            <p:spPr bwMode="auto">
              <a:xfrm>
                <a:off x="5713767" y="2880242"/>
                <a:ext cx="61271" cy="79652"/>
              </a:xfrm>
              <a:custGeom>
                <a:avLst/>
                <a:gdLst>
                  <a:gd name="T0" fmla="*/ 8 w 14"/>
                  <a:gd name="T1" fmla="*/ 0 h 18"/>
                  <a:gd name="T2" fmla="*/ 0 w 14"/>
                  <a:gd name="T3" fmla="*/ 18 h 18"/>
                  <a:gd name="T4" fmla="*/ 14 w 14"/>
                  <a:gd name="T5" fmla="*/ 18 h 18"/>
                  <a:gd name="T6" fmla="*/ 8 w 14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8">
                    <a:moveTo>
                      <a:pt x="8" y="0"/>
                    </a:moveTo>
                    <a:cubicBezTo>
                      <a:pt x="3" y="5"/>
                      <a:pt x="0" y="11"/>
                      <a:pt x="0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3" y="11"/>
                      <a:pt x="11" y="5"/>
                      <a:pt x="8" y="0"/>
                    </a:cubicBez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8" name="Freeform: Shape 235"/>
              <p:cNvSpPr/>
              <p:nvPr/>
            </p:nvSpPr>
            <p:spPr bwMode="auto">
              <a:xfrm>
                <a:off x="5841210" y="2977050"/>
                <a:ext cx="35537" cy="110287"/>
              </a:xfrm>
              <a:custGeom>
                <a:avLst/>
                <a:gdLst>
                  <a:gd name="T0" fmla="*/ 0 w 8"/>
                  <a:gd name="T1" fmla="*/ 25 h 25"/>
                  <a:gd name="T2" fmla="*/ 3 w 8"/>
                  <a:gd name="T3" fmla="*/ 25 h 25"/>
                  <a:gd name="T4" fmla="*/ 8 w 8"/>
                  <a:gd name="T5" fmla="*/ 11 h 25"/>
                  <a:gd name="T6" fmla="*/ 6 w 8"/>
                  <a:gd name="T7" fmla="*/ 0 h 25"/>
                  <a:gd name="T8" fmla="*/ 0 w 8"/>
                  <a:gd name="T9" fmla="*/ 0 h 25"/>
                  <a:gd name="T10" fmla="*/ 0 w 8"/>
                  <a:gd name="T11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5">
                    <a:moveTo>
                      <a:pt x="0" y="25"/>
                    </a:moveTo>
                    <a:cubicBezTo>
                      <a:pt x="1" y="25"/>
                      <a:pt x="2" y="25"/>
                      <a:pt x="3" y="25"/>
                    </a:cubicBezTo>
                    <a:cubicBezTo>
                      <a:pt x="5" y="20"/>
                      <a:pt x="6" y="16"/>
                      <a:pt x="8" y="11"/>
                    </a:cubicBezTo>
                    <a:cubicBezTo>
                      <a:pt x="7" y="8"/>
                      <a:pt x="6" y="4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9" name="Oval 236"/>
              <p:cNvSpPr/>
              <p:nvPr/>
            </p:nvSpPr>
            <p:spPr bwMode="auto">
              <a:xfrm>
                <a:off x="4746916" y="3312813"/>
                <a:ext cx="61271" cy="6127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0" name="Freeform: Shape 237"/>
              <p:cNvSpPr/>
              <p:nvPr/>
            </p:nvSpPr>
            <p:spPr bwMode="auto">
              <a:xfrm>
                <a:off x="4507961" y="3494174"/>
                <a:ext cx="132345" cy="132345"/>
              </a:xfrm>
              <a:custGeom>
                <a:avLst/>
                <a:gdLst>
                  <a:gd name="T0" fmla="*/ 15 w 30"/>
                  <a:gd name="T1" fmla="*/ 30 h 30"/>
                  <a:gd name="T2" fmla="*/ 30 w 30"/>
                  <a:gd name="T3" fmla="*/ 15 h 30"/>
                  <a:gd name="T4" fmla="*/ 15 w 30"/>
                  <a:gd name="T5" fmla="*/ 0 h 30"/>
                  <a:gd name="T6" fmla="*/ 15 w 30"/>
                  <a:gd name="T7" fmla="*/ 7 h 30"/>
                  <a:gd name="T8" fmla="*/ 23 w 30"/>
                  <a:gd name="T9" fmla="*/ 15 h 30"/>
                  <a:gd name="T10" fmla="*/ 15 w 30"/>
                  <a:gd name="T11" fmla="*/ 23 h 30"/>
                  <a:gd name="T12" fmla="*/ 15 w 30"/>
                  <a:gd name="T13" fmla="*/ 30 h 30"/>
                  <a:gd name="T14" fmla="*/ 15 w 30"/>
                  <a:gd name="T15" fmla="*/ 0 h 30"/>
                  <a:gd name="T16" fmla="*/ 0 w 30"/>
                  <a:gd name="T17" fmla="*/ 15 h 30"/>
                  <a:gd name="T18" fmla="*/ 15 w 30"/>
                  <a:gd name="T19" fmla="*/ 30 h 30"/>
                  <a:gd name="T20" fmla="*/ 15 w 30"/>
                  <a:gd name="T21" fmla="*/ 30 h 30"/>
                  <a:gd name="T22" fmla="*/ 15 w 30"/>
                  <a:gd name="T23" fmla="*/ 23 h 30"/>
                  <a:gd name="T24" fmla="*/ 15 w 30"/>
                  <a:gd name="T25" fmla="*/ 23 h 30"/>
                  <a:gd name="T26" fmla="*/ 15 w 30"/>
                  <a:gd name="T27" fmla="*/ 23 h 30"/>
                  <a:gd name="T28" fmla="*/ 7 w 30"/>
                  <a:gd name="T29" fmla="*/ 15 h 30"/>
                  <a:gd name="T30" fmla="*/ 15 w 30"/>
                  <a:gd name="T31" fmla="*/ 7 h 30"/>
                  <a:gd name="T32" fmla="*/ 15 w 30"/>
                  <a:gd name="T33" fmla="*/ 7 h 30"/>
                  <a:gd name="T34" fmla="*/ 15 w 30"/>
                  <a:gd name="T3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cubicBezTo>
                      <a:pt x="23" y="30"/>
                      <a:pt x="30" y="23"/>
                      <a:pt x="30" y="15"/>
                    </a:cubicBezTo>
                    <a:cubicBezTo>
                      <a:pt x="30" y="7"/>
                      <a:pt x="23" y="0"/>
                      <a:pt x="15" y="0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9" y="7"/>
                      <a:pt x="23" y="10"/>
                      <a:pt x="23" y="15"/>
                    </a:cubicBezTo>
                    <a:cubicBezTo>
                      <a:pt x="23" y="20"/>
                      <a:pt x="19" y="23"/>
                      <a:pt x="15" y="23"/>
                    </a:cubicBezTo>
                    <a:lnTo>
                      <a:pt x="15" y="30"/>
                    </a:lnTo>
                    <a:close/>
                    <a:moveTo>
                      <a:pt x="15" y="0"/>
                    </a:moveTo>
                    <a:cubicBezTo>
                      <a:pt x="7" y="0"/>
                      <a:pt x="0" y="7"/>
                      <a:pt x="0" y="15"/>
                    </a:cubicBezTo>
                    <a:cubicBezTo>
                      <a:pt x="0" y="23"/>
                      <a:pt x="7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0" y="23"/>
                      <a:pt x="7" y="20"/>
                      <a:pt x="7" y="15"/>
                    </a:cubicBezTo>
                    <a:cubicBezTo>
                      <a:pt x="7" y="10"/>
                      <a:pt x="10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0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1" name="Freeform: Shape 238"/>
              <p:cNvSpPr/>
              <p:nvPr/>
            </p:nvSpPr>
            <p:spPr bwMode="auto">
              <a:xfrm>
                <a:off x="4494481" y="3462313"/>
                <a:ext cx="159304" cy="57594"/>
              </a:xfrm>
              <a:custGeom>
                <a:avLst/>
                <a:gdLst>
                  <a:gd name="T0" fmla="*/ 3 w 36"/>
                  <a:gd name="T1" fmla="*/ 13 h 13"/>
                  <a:gd name="T2" fmla="*/ 5 w 36"/>
                  <a:gd name="T3" fmla="*/ 12 h 13"/>
                  <a:gd name="T4" fmla="*/ 18 w 36"/>
                  <a:gd name="T5" fmla="*/ 4 h 13"/>
                  <a:gd name="T6" fmla="*/ 31 w 36"/>
                  <a:gd name="T7" fmla="*/ 12 h 13"/>
                  <a:gd name="T8" fmla="*/ 35 w 36"/>
                  <a:gd name="T9" fmla="*/ 12 h 13"/>
                  <a:gd name="T10" fmla="*/ 35 w 36"/>
                  <a:gd name="T11" fmla="*/ 9 h 13"/>
                  <a:gd name="T12" fmla="*/ 18 w 36"/>
                  <a:gd name="T13" fmla="*/ 0 h 13"/>
                  <a:gd name="T14" fmla="*/ 1 w 36"/>
                  <a:gd name="T15" fmla="*/ 9 h 13"/>
                  <a:gd name="T16" fmla="*/ 1 w 36"/>
                  <a:gd name="T17" fmla="*/ 12 h 13"/>
                  <a:gd name="T18" fmla="*/ 3 w 36"/>
                  <a:gd name="T1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13">
                    <a:moveTo>
                      <a:pt x="3" y="13"/>
                    </a:moveTo>
                    <a:cubicBezTo>
                      <a:pt x="3" y="13"/>
                      <a:pt x="4" y="12"/>
                      <a:pt x="5" y="12"/>
                    </a:cubicBezTo>
                    <a:cubicBezTo>
                      <a:pt x="8" y="7"/>
                      <a:pt x="13" y="4"/>
                      <a:pt x="18" y="4"/>
                    </a:cubicBezTo>
                    <a:cubicBezTo>
                      <a:pt x="23" y="4"/>
                      <a:pt x="28" y="7"/>
                      <a:pt x="31" y="12"/>
                    </a:cubicBezTo>
                    <a:cubicBezTo>
                      <a:pt x="32" y="13"/>
                      <a:pt x="34" y="13"/>
                      <a:pt x="35" y="12"/>
                    </a:cubicBezTo>
                    <a:cubicBezTo>
                      <a:pt x="36" y="11"/>
                      <a:pt x="36" y="10"/>
                      <a:pt x="35" y="9"/>
                    </a:cubicBezTo>
                    <a:cubicBezTo>
                      <a:pt x="31" y="3"/>
                      <a:pt x="25" y="0"/>
                      <a:pt x="18" y="0"/>
                    </a:cubicBezTo>
                    <a:cubicBezTo>
                      <a:pt x="11" y="0"/>
                      <a:pt x="5" y="3"/>
                      <a:pt x="1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2" y="12"/>
                      <a:pt x="2" y="13"/>
                      <a:pt x="3" y="1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2" name="Freeform: Shape 239"/>
              <p:cNvSpPr/>
              <p:nvPr/>
            </p:nvSpPr>
            <p:spPr bwMode="auto">
              <a:xfrm>
                <a:off x="4750592" y="3494174"/>
                <a:ext cx="132345" cy="132345"/>
              </a:xfrm>
              <a:custGeom>
                <a:avLst/>
                <a:gdLst>
                  <a:gd name="T0" fmla="*/ 15 w 30"/>
                  <a:gd name="T1" fmla="*/ 0 h 30"/>
                  <a:gd name="T2" fmla="*/ 15 w 30"/>
                  <a:gd name="T3" fmla="*/ 0 h 30"/>
                  <a:gd name="T4" fmla="*/ 15 w 30"/>
                  <a:gd name="T5" fmla="*/ 7 h 30"/>
                  <a:gd name="T6" fmla="*/ 15 w 30"/>
                  <a:gd name="T7" fmla="*/ 7 h 30"/>
                  <a:gd name="T8" fmla="*/ 23 w 30"/>
                  <a:gd name="T9" fmla="*/ 15 h 30"/>
                  <a:gd name="T10" fmla="*/ 15 w 30"/>
                  <a:gd name="T11" fmla="*/ 23 h 30"/>
                  <a:gd name="T12" fmla="*/ 15 w 30"/>
                  <a:gd name="T13" fmla="*/ 23 h 30"/>
                  <a:gd name="T14" fmla="*/ 15 w 30"/>
                  <a:gd name="T15" fmla="*/ 23 h 30"/>
                  <a:gd name="T16" fmla="*/ 15 w 30"/>
                  <a:gd name="T17" fmla="*/ 30 h 30"/>
                  <a:gd name="T18" fmla="*/ 15 w 30"/>
                  <a:gd name="T19" fmla="*/ 30 h 30"/>
                  <a:gd name="T20" fmla="*/ 30 w 30"/>
                  <a:gd name="T21" fmla="*/ 15 h 30"/>
                  <a:gd name="T22" fmla="*/ 15 w 30"/>
                  <a:gd name="T23" fmla="*/ 0 h 30"/>
                  <a:gd name="T24" fmla="*/ 15 w 30"/>
                  <a:gd name="T25" fmla="*/ 0 h 30"/>
                  <a:gd name="T26" fmla="*/ 0 w 30"/>
                  <a:gd name="T27" fmla="*/ 15 h 30"/>
                  <a:gd name="T28" fmla="*/ 15 w 30"/>
                  <a:gd name="T29" fmla="*/ 30 h 30"/>
                  <a:gd name="T30" fmla="*/ 15 w 30"/>
                  <a:gd name="T31" fmla="*/ 23 h 30"/>
                  <a:gd name="T32" fmla="*/ 7 w 30"/>
                  <a:gd name="T33" fmla="*/ 15 h 30"/>
                  <a:gd name="T34" fmla="*/ 15 w 30"/>
                  <a:gd name="T35" fmla="*/ 7 h 30"/>
                  <a:gd name="T36" fmla="*/ 15 w 30"/>
                  <a:gd name="T3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0" h="30"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9" y="7"/>
                      <a:pt x="23" y="10"/>
                      <a:pt x="23" y="15"/>
                    </a:cubicBezTo>
                    <a:cubicBezTo>
                      <a:pt x="23" y="20"/>
                      <a:pt x="19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23" y="30"/>
                      <a:pt x="30" y="23"/>
                      <a:pt x="30" y="15"/>
                    </a:cubicBezTo>
                    <a:cubicBezTo>
                      <a:pt x="30" y="7"/>
                      <a:pt x="23" y="0"/>
                      <a:pt x="15" y="0"/>
                    </a:cubicBezTo>
                    <a:close/>
                    <a:moveTo>
                      <a:pt x="15" y="0"/>
                    </a:moveTo>
                    <a:cubicBezTo>
                      <a:pt x="6" y="0"/>
                      <a:pt x="0" y="7"/>
                      <a:pt x="0" y="15"/>
                    </a:cubicBezTo>
                    <a:cubicBezTo>
                      <a:pt x="0" y="23"/>
                      <a:pt x="6" y="30"/>
                      <a:pt x="15" y="30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0" y="23"/>
                      <a:pt x="7" y="20"/>
                      <a:pt x="7" y="15"/>
                    </a:cubicBezTo>
                    <a:cubicBezTo>
                      <a:pt x="7" y="10"/>
                      <a:pt x="10" y="7"/>
                      <a:pt x="15" y="7"/>
                    </a:cubicBezTo>
                    <a:lnTo>
                      <a:pt x="1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3" name="Freeform: Shape 240"/>
              <p:cNvSpPr/>
              <p:nvPr/>
            </p:nvSpPr>
            <p:spPr bwMode="auto">
              <a:xfrm>
                <a:off x="4737113" y="3462313"/>
                <a:ext cx="159304" cy="57594"/>
              </a:xfrm>
              <a:custGeom>
                <a:avLst/>
                <a:gdLst>
                  <a:gd name="T0" fmla="*/ 18 w 36"/>
                  <a:gd name="T1" fmla="*/ 0 h 13"/>
                  <a:gd name="T2" fmla="*/ 1 w 36"/>
                  <a:gd name="T3" fmla="*/ 9 h 13"/>
                  <a:gd name="T4" fmla="*/ 1 w 36"/>
                  <a:gd name="T5" fmla="*/ 12 h 13"/>
                  <a:gd name="T6" fmla="*/ 3 w 36"/>
                  <a:gd name="T7" fmla="*/ 13 h 13"/>
                  <a:gd name="T8" fmla="*/ 4 w 36"/>
                  <a:gd name="T9" fmla="*/ 12 h 13"/>
                  <a:gd name="T10" fmla="*/ 18 w 36"/>
                  <a:gd name="T11" fmla="*/ 4 h 13"/>
                  <a:gd name="T12" fmla="*/ 31 w 36"/>
                  <a:gd name="T13" fmla="*/ 12 h 13"/>
                  <a:gd name="T14" fmla="*/ 35 w 36"/>
                  <a:gd name="T15" fmla="*/ 12 h 13"/>
                  <a:gd name="T16" fmla="*/ 35 w 36"/>
                  <a:gd name="T17" fmla="*/ 9 h 13"/>
                  <a:gd name="T18" fmla="*/ 18 w 36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13">
                    <a:moveTo>
                      <a:pt x="18" y="0"/>
                    </a:moveTo>
                    <a:cubicBezTo>
                      <a:pt x="11" y="0"/>
                      <a:pt x="4" y="3"/>
                      <a:pt x="1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2" y="12"/>
                      <a:pt x="2" y="13"/>
                      <a:pt x="3" y="13"/>
                    </a:cubicBezTo>
                    <a:cubicBezTo>
                      <a:pt x="3" y="13"/>
                      <a:pt x="4" y="12"/>
                      <a:pt x="4" y="12"/>
                    </a:cubicBezTo>
                    <a:cubicBezTo>
                      <a:pt x="7" y="7"/>
                      <a:pt x="12" y="4"/>
                      <a:pt x="18" y="4"/>
                    </a:cubicBezTo>
                    <a:cubicBezTo>
                      <a:pt x="23" y="4"/>
                      <a:pt x="28" y="7"/>
                      <a:pt x="31" y="12"/>
                    </a:cubicBezTo>
                    <a:cubicBezTo>
                      <a:pt x="32" y="13"/>
                      <a:pt x="33" y="13"/>
                      <a:pt x="35" y="12"/>
                    </a:cubicBezTo>
                    <a:cubicBezTo>
                      <a:pt x="36" y="11"/>
                      <a:pt x="36" y="10"/>
                      <a:pt x="35" y="9"/>
                    </a:cubicBezTo>
                    <a:cubicBezTo>
                      <a:pt x="31" y="3"/>
                      <a:pt x="25" y="0"/>
                      <a:pt x="1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4" name="Freeform: Shape 241"/>
              <p:cNvSpPr/>
              <p:nvPr/>
            </p:nvSpPr>
            <p:spPr bwMode="auto">
              <a:xfrm>
                <a:off x="4618248" y="3348350"/>
                <a:ext cx="234054" cy="273267"/>
              </a:xfrm>
              <a:custGeom>
                <a:avLst/>
                <a:gdLst>
                  <a:gd name="T0" fmla="*/ 36 w 53"/>
                  <a:gd name="T1" fmla="*/ 22 h 62"/>
                  <a:gd name="T2" fmla="*/ 37 w 53"/>
                  <a:gd name="T3" fmla="*/ 23 h 62"/>
                  <a:gd name="T4" fmla="*/ 51 w 53"/>
                  <a:gd name="T5" fmla="*/ 17 h 62"/>
                  <a:gd name="T6" fmla="*/ 53 w 53"/>
                  <a:gd name="T7" fmla="*/ 12 h 62"/>
                  <a:gd name="T8" fmla="*/ 48 w 53"/>
                  <a:gd name="T9" fmla="*/ 11 h 62"/>
                  <a:gd name="T10" fmla="*/ 39 w 53"/>
                  <a:gd name="T11" fmla="*/ 15 h 62"/>
                  <a:gd name="T12" fmla="*/ 38 w 53"/>
                  <a:gd name="T13" fmla="*/ 15 h 62"/>
                  <a:gd name="T14" fmla="*/ 23 w 53"/>
                  <a:gd name="T15" fmla="*/ 0 h 62"/>
                  <a:gd name="T16" fmla="*/ 21 w 53"/>
                  <a:gd name="T17" fmla="*/ 0 h 62"/>
                  <a:gd name="T18" fmla="*/ 0 w 53"/>
                  <a:gd name="T19" fmla="*/ 21 h 62"/>
                  <a:gd name="T20" fmla="*/ 0 w 53"/>
                  <a:gd name="T21" fmla="*/ 22 h 62"/>
                  <a:gd name="T22" fmla="*/ 15 w 53"/>
                  <a:gd name="T23" fmla="*/ 35 h 62"/>
                  <a:gd name="T24" fmla="*/ 15 w 53"/>
                  <a:gd name="T25" fmla="*/ 36 h 62"/>
                  <a:gd name="T26" fmla="*/ 8 w 53"/>
                  <a:gd name="T27" fmla="*/ 52 h 62"/>
                  <a:gd name="T28" fmla="*/ 8 w 53"/>
                  <a:gd name="T29" fmla="*/ 54 h 62"/>
                  <a:gd name="T30" fmla="*/ 13 w 53"/>
                  <a:gd name="T31" fmla="*/ 60 h 62"/>
                  <a:gd name="T32" fmla="*/ 16 w 53"/>
                  <a:gd name="T33" fmla="*/ 62 h 62"/>
                  <a:gd name="T34" fmla="*/ 19 w 53"/>
                  <a:gd name="T35" fmla="*/ 61 h 62"/>
                  <a:gd name="T36" fmla="*/ 20 w 53"/>
                  <a:gd name="T37" fmla="*/ 55 h 62"/>
                  <a:gd name="T38" fmla="*/ 18 w 53"/>
                  <a:gd name="T39" fmla="*/ 53 h 62"/>
                  <a:gd name="T40" fmla="*/ 18 w 53"/>
                  <a:gd name="T41" fmla="*/ 51 h 62"/>
                  <a:gd name="T42" fmla="*/ 25 w 53"/>
                  <a:gd name="T43" fmla="*/ 34 h 62"/>
                  <a:gd name="T44" fmla="*/ 25 w 53"/>
                  <a:gd name="T45" fmla="*/ 32 h 62"/>
                  <a:gd name="T46" fmla="*/ 17 w 53"/>
                  <a:gd name="T47" fmla="*/ 25 h 62"/>
                  <a:gd name="T48" fmla="*/ 17 w 53"/>
                  <a:gd name="T49" fmla="*/ 23 h 62"/>
                  <a:gd name="T50" fmla="*/ 26 w 53"/>
                  <a:gd name="T51" fmla="*/ 14 h 62"/>
                  <a:gd name="T52" fmla="*/ 27 w 53"/>
                  <a:gd name="T53" fmla="*/ 15 h 62"/>
                  <a:gd name="T54" fmla="*/ 36 w 53"/>
                  <a:gd name="T55" fmla="*/ 2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3" h="62">
                    <a:moveTo>
                      <a:pt x="36" y="22"/>
                    </a:moveTo>
                    <a:cubicBezTo>
                      <a:pt x="36" y="23"/>
                      <a:pt x="37" y="23"/>
                      <a:pt x="37" y="23"/>
                    </a:cubicBez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6"/>
                      <a:pt x="53" y="14"/>
                      <a:pt x="53" y="12"/>
                    </a:cubicBezTo>
                    <a:cubicBezTo>
                      <a:pt x="52" y="11"/>
                      <a:pt x="50" y="10"/>
                      <a:pt x="48" y="11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8" y="15"/>
                      <a:pt x="38" y="15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1" y="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2"/>
                      <a:pt x="0" y="22"/>
                    </a:cubicBezTo>
                    <a:cubicBezTo>
                      <a:pt x="3" y="25"/>
                      <a:pt x="12" y="32"/>
                      <a:pt x="15" y="35"/>
                    </a:cubicBezTo>
                    <a:cubicBezTo>
                      <a:pt x="15" y="35"/>
                      <a:pt x="15" y="36"/>
                      <a:pt x="15" y="36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52"/>
                      <a:pt x="8" y="53"/>
                      <a:pt x="8" y="54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4" y="61"/>
                      <a:pt x="15" y="62"/>
                      <a:pt x="16" y="62"/>
                    </a:cubicBezTo>
                    <a:cubicBezTo>
                      <a:pt x="17" y="62"/>
                      <a:pt x="18" y="62"/>
                      <a:pt x="19" y="61"/>
                    </a:cubicBezTo>
                    <a:cubicBezTo>
                      <a:pt x="21" y="60"/>
                      <a:pt x="21" y="57"/>
                      <a:pt x="20" y="55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18" y="52"/>
                      <a:pt x="18" y="51"/>
                      <a:pt x="18" y="51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3"/>
                      <a:pt x="25" y="33"/>
                      <a:pt x="25" y="32"/>
                    </a:cubicBezTo>
                    <a:cubicBezTo>
                      <a:pt x="23" y="31"/>
                      <a:pt x="19" y="27"/>
                      <a:pt x="17" y="25"/>
                    </a:cubicBezTo>
                    <a:cubicBezTo>
                      <a:pt x="17" y="24"/>
                      <a:pt x="17" y="24"/>
                      <a:pt x="17" y="23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14"/>
                      <a:pt x="27" y="14"/>
                      <a:pt x="27" y="15"/>
                    </a:cubicBezTo>
                    <a:lnTo>
                      <a:pt x="36" y="2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5" name="Freeform: Shape 242"/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3514151" y="1696494"/>
                <a:ext cx="26959" cy="30635"/>
              </a:xfrm>
              <a:custGeom>
                <a:avLst/>
                <a:gdLst>
                  <a:gd name="T0" fmla="*/ 0 w 6"/>
                  <a:gd name="T1" fmla="*/ 7 h 7"/>
                  <a:gd name="T2" fmla="*/ 6 w 6"/>
                  <a:gd name="T3" fmla="*/ 7 h 7"/>
                  <a:gd name="T4" fmla="*/ 6 w 6"/>
                  <a:gd name="T5" fmla="*/ 0 h 7"/>
                  <a:gd name="T6" fmla="*/ 0 w 6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0" y="7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3"/>
                      <a:pt x="2" y="5"/>
                      <a:pt x="0" y="7"/>
                    </a:cubicBez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6" name="Freeform: Shape 243"/>
              <p:cNvSpPr/>
              <p:nvPr/>
            </p:nvSpPr>
            <p:spPr bwMode="auto">
              <a:xfrm>
                <a:off x="4097447" y="3582404"/>
                <a:ext cx="145824" cy="145824"/>
              </a:xfrm>
              <a:custGeom>
                <a:avLst/>
                <a:gdLst>
                  <a:gd name="T0" fmla="*/ 8 w 33"/>
                  <a:gd name="T1" fmla="*/ 30 h 33"/>
                  <a:gd name="T2" fmla="*/ 17 w 33"/>
                  <a:gd name="T3" fmla="*/ 33 h 33"/>
                  <a:gd name="T4" fmla="*/ 33 w 33"/>
                  <a:gd name="T5" fmla="*/ 17 h 33"/>
                  <a:gd name="T6" fmla="*/ 17 w 33"/>
                  <a:gd name="T7" fmla="*/ 0 h 33"/>
                  <a:gd name="T8" fmla="*/ 0 w 33"/>
                  <a:gd name="T9" fmla="*/ 14 h 33"/>
                  <a:gd name="T10" fmla="*/ 17 w 33"/>
                  <a:gd name="T11" fmla="*/ 14 h 33"/>
                  <a:gd name="T12" fmla="*/ 22 w 33"/>
                  <a:gd name="T13" fmla="*/ 14 h 33"/>
                  <a:gd name="T14" fmla="*/ 18 w 33"/>
                  <a:gd name="T15" fmla="*/ 18 h 33"/>
                  <a:gd name="T16" fmla="*/ 8 w 33"/>
                  <a:gd name="T17" fmla="*/ 3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33">
                    <a:moveTo>
                      <a:pt x="8" y="30"/>
                    </a:moveTo>
                    <a:cubicBezTo>
                      <a:pt x="10" y="32"/>
                      <a:pt x="13" y="33"/>
                      <a:pt x="17" y="33"/>
                    </a:cubicBezTo>
                    <a:cubicBezTo>
                      <a:pt x="26" y="33"/>
                      <a:pt x="33" y="26"/>
                      <a:pt x="33" y="17"/>
                    </a:cubicBezTo>
                    <a:cubicBezTo>
                      <a:pt x="33" y="7"/>
                      <a:pt x="26" y="0"/>
                      <a:pt x="17" y="0"/>
                    </a:cubicBezTo>
                    <a:cubicBezTo>
                      <a:pt x="8" y="0"/>
                      <a:pt x="1" y="6"/>
                      <a:pt x="0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18" y="18"/>
                      <a:pt x="18" y="18"/>
                      <a:pt x="18" y="18"/>
                    </a:cubicBezTo>
                    <a:lnTo>
                      <a:pt x="8" y="3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7" name="Freeform: Shape 244"/>
              <p:cNvSpPr/>
              <p:nvPr/>
            </p:nvSpPr>
            <p:spPr bwMode="auto">
              <a:xfrm>
                <a:off x="3871972" y="3657154"/>
                <a:ext cx="300226" cy="211996"/>
              </a:xfrm>
              <a:custGeom>
                <a:avLst/>
                <a:gdLst>
                  <a:gd name="T0" fmla="*/ 30 w 68"/>
                  <a:gd name="T1" fmla="*/ 34 h 48"/>
                  <a:gd name="T2" fmla="*/ 30 w 68"/>
                  <a:gd name="T3" fmla="*/ 35 h 48"/>
                  <a:gd name="T4" fmla="*/ 30 w 68"/>
                  <a:gd name="T5" fmla="*/ 37 h 48"/>
                  <a:gd name="T6" fmla="*/ 30 w 68"/>
                  <a:gd name="T7" fmla="*/ 44 h 48"/>
                  <a:gd name="T8" fmla="*/ 37 w 68"/>
                  <a:gd name="T9" fmla="*/ 48 h 48"/>
                  <a:gd name="T10" fmla="*/ 37 w 68"/>
                  <a:gd name="T11" fmla="*/ 37 h 48"/>
                  <a:gd name="T12" fmla="*/ 37 w 68"/>
                  <a:gd name="T13" fmla="*/ 35 h 48"/>
                  <a:gd name="T14" fmla="*/ 37 w 68"/>
                  <a:gd name="T15" fmla="*/ 34 h 48"/>
                  <a:gd name="T16" fmla="*/ 57 w 68"/>
                  <a:gd name="T17" fmla="*/ 12 h 48"/>
                  <a:gd name="T18" fmla="*/ 68 w 68"/>
                  <a:gd name="T19" fmla="*/ 0 h 48"/>
                  <a:gd name="T20" fmla="*/ 51 w 68"/>
                  <a:gd name="T21" fmla="*/ 0 h 48"/>
                  <a:gd name="T22" fmla="*/ 0 w 68"/>
                  <a:gd name="T23" fmla="*/ 0 h 48"/>
                  <a:gd name="T24" fmla="*/ 30 w 68"/>
                  <a:gd name="T25" fmla="*/ 3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8" h="48">
                    <a:moveTo>
                      <a:pt x="30" y="34"/>
                    </a:move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3" y="45"/>
                      <a:pt x="35" y="47"/>
                      <a:pt x="37" y="48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0" y="3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8" name="Freeform: Shape 245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3266618" y="1903588"/>
                <a:ext cx="238955" cy="269591"/>
              </a:xfrm>
              <a:custGeom>
                <a:avLst/>
                <a:gdLst>
                  <a:gd name="T0" fmla="*/ 0 w 54"/>
                  <a:gd name="T1" fmla="*/ 61 h 61"/>
                  <a:gd name="T2" fmla="*/ 11 w 54"/>
                  <a:gd name="T3" fmla="*/ 50 h 61"/>
                  <a:gd name="T4" fmla="*/ 11 w 54"/>
                  <a:gd name="T5" fmla="*/ 50 h 61"/>
                  <a:gd name="T6" fmla="*/ 11 w 54"/>
                  <a:gd name="T7" fmla="*/ 32 h 61"/>
                  <a:gd name="T8" fmla="*/ 0 w 54"/>
                  <a:gd name="T9" fmla="*/ 61 h 61"/>
                  <a:gd name="T10" fmla="*/ 0 w 54"/>
                  <a:gd name="T11" fmla="*/ 61 h 61"/>
                  <a:gd name="T12" fmla="*/ 20 w 54"/>
                  <a:gd name="T13" fmla="*/ 14 h 61"/>
                  <a:gd name="T14" fmla="*/ 47 w 54"/>
                  <a:gd name="T15" fmla="*/ 14 h 61"/>
                  <a:gd name="T16" fmla="*/ 47 w 54"/>
                  <a:gd name="T17" fmla="*/ 40 h 61"/>
                  <a:gd name="T18" fmla="*/ 43 w 54"/>
                  <a:gd name="T19" fmla="*/ 39 h 61"/>
                  <a:gd name="T20" fmla="*/ 32 w 54"/>
                  <a:gd name="T21" fmla="*/ 50 h 61"/>
                  <a:gd name="T22" fmla="*/ 43 w 54"/>
                  <a:gd name="T23" fmla="*/ 61 h 61"/>
                  <a:gd name="T24" fmla="*/ 54 w 54"/>
                  <a:gd name="T25" fmla="*/ 50 h 61"/>
                  <a:gd name="T26" fmla="*/ 54 w 54"/>
                  <a:gd name="T27" fmla="*/ 50 h 61"/>
                  <a:gd name="T28" fmla="*/ 54 w 54"/>
                  <a:gd name="T29" fmla="*/ 50 h 61"/>
                  <a:gd name="T30" fmla="*/ 54 w 54"/>
                  <a:gd name="T31" fmla="*/ 14 h 61"/>
                  <a:gd name="T32" fmla="*/ 54 w 54"/>
                  <a:gd name="T33" fmla="*/ 0 h 61"/>
                  <a:gd name="T34" fmla="*/ 47 w 54"/>
                  <a:gd name="T35" fmla="*/ 0 h 61"/>
                  <a:gd name="T36" fmla="*/ 28 w 54"/>
                  <a:gd name="T37" fmla="*/ 0 h 61"/>
                  <a:gd name="T38" fmla="*/ 20 w 54"/>
                  <a:gd name="T39" fmla="*/ 1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" h="61">
                    <a:moveTo>
                      <a:pt x="0" y="61"/>
                    </a:moveTo>
                    <a:cubicBezTo>
                      <a:pt x="6" y="61"/>
                      <a:pt x="11" y="56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7" y="42"/>
                      <a:pt x="3" y="51"/>
                      <a:pt x="0" y="61"/>
                    </a:cubicBezTo>
                    <a:cubicBezTo>
                      <a:pt x="0" y="61"/>
                      <a:pt x="0" y="61"/>
                      <a:pt x="0" y="61"/>
                    </a:cubicBezTo>
                    <a:close/>
                    <a:moveTo>
                      <a:pt x="20" y="14"/>
                    </a:move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6" y="39"/>
                      <a:pt x="44" y="39"/>
                      <a:pt x="43" y="39"/>
                    </a:cubicBezTo>
                    <a:cubicBezTo>
                      <a:pt x="37" y="39"/>
                      <a:pt x="32" y="44"/>
                      <a:pt x="32" y="50"/>
                    </a:cubicBezTo>
                    <a:cubicBezTo>
                      <a:pt x="32" y="56"/>
                      <a:pt x="37" y="61"/>
                      <a:pt x="43" y="61"/>
                    </a:cubicBezTo>
                    <a:cubicBezTo>
                      <a:pt x="49" y="61"/>
                      <a:pt x="54" y="56"/>
                      <a:pt x="54" y="50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54" y="14"/>
                      <a:pt x="54" y="14"/>
                      <a:pt x="54" y="14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5" y="5"/>
                      <a:pt x="22" y="9"/>
                      <a:pt x="20" y="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9" name="Freeform: Shape 246"/>
              <p:cNvSpPr/>
              <p:nvPr/>
            </p:nvSpPr>
            <p:spPr bwMode="auto">
              <a:xfrm>
                <a:off x="4838822" y="1276177"/>
                <a:ext cx="340665" cy="274492"/>
              </a:xfrm>
              <a:custGeom>
                <a:avLst/>
                <a:gdLst>
                  <a:gd name="T0" fmla="*/ 11 w 77"/>
                  <a:gd name="T1" fmla="*/ 48 h 62"/>
                  <a:gd name="T2" fmla="*/ 32 w 77"/>
                  <a:gd name="T3" fmla="*/ 37 h 62"/>
                  <a:gd name="T4" fmla="*/ 36 w 77"/>
                  <a:gd name="T5" fmla="*/ 37 h 62"/>
                  <a:gd name="T6" fmla="*/ 36 w 77"/>
                  <a:gd name="T7" fmla="*/ 41 h 62"/>
                  <a:gd name="T8" fmla="*/ 36 w 77"/>
                  <a:gd name="T9" fmla="*/ 50 h 62"/>
                  <a:gd name="T10" fmla="*/ 35 w 77"/>
                  <a:gd name="T11" fmla="*/ 62 h 62"/>
                  <a:gd name="T12" fmla="*/ 42 w 77"/>
                  <a:gd name="T13" fmla="*/ 62 h 62"/>
                  <a:gd name="T14" fmla="*/ 41 w 77"/>
                  <a:gd name="T15" fmla="*/ 50 h 62"/>
                  <a:gd name="T16" fmla="*/ 41 w 77"/>
                  <a:gd name="T17" fmla="*/ 41 h 62"/>
                  <a:gd name="T18" fmla="*/ 41 w 77"/>
                  <a:gd name="T19" fmla="*/ 37 h 62"/>
                  <a:gd name="T20" fmla="*/ 45 w 77"/>
                  <a:gd name="T21" fmla="*/ 37 h 62"/>
                  <a:gd name="T22" fmla="*/ 66 w 77"/>
                  <a:gd name="T23" fmla="*/ 48 h 62"/>
                  <a:gd name="T24" fmla="*/ 74 w 77"/>
                  <a:gd name="T25" fmla="*/ 40 h 62"/>
                  <a:gd name="T26" fmla="*/ 74 w 77"/>
                  <a:gd name="T27" fmla="*/ 20 h 62"/>
                  <a:gd name="T28" fmla="*/ 60 w 77"/>
                  <a:gd name="T29" fmla="*/ 14 h 62"/>
                  <a:gd name="T30" fmla="*/ 43 w 77"/>
                  <a:gd name="T31" fmla="*/ 30 h 62"/>
                  <a:gd name="T32" fmla="*/ 42 w 77"/>
                  <a:gd name="T33" fmla="*/ 28 h 62"/>
                  <a:gd name="T34" fmla="*/ 46 w 77"/>
                  <a:gd name="T35" fmla="*/ 19 h 62"/>
                  <a:gd name="T36" fmla="*/ 52 w 77"/>
                  <a:gd name="T37" fmla="*/ 11 h 62"/>
                  <a:gd name="T38" fmla="*/ 22 w 77"/>
                  <a:gd name="T39" fmla="*/ 0 h 62"/>
                  <a:gd name="T40" fmla="*/ 30 w 77"/>
                  <a:gd name="T41" fmla="*/ 19 h 62"/>
                  <a:gd name="T42" fmla="*/ 35 w 77"/>
                  <a:gd name="T43" fmla="*/ 28 h 62"/>
                  <a:gd name="T44" fmla="*/ 34 w 77"/>
                  <a:gd name="T45" fmla="*/ 30 h 62"/>
                  <a:gd name="T46" fmla="*/ 8 w 77"/>
                  <a:gd name="T47" fmla="*/ 13 h 62"/>
                  <a:gd name="T48" fmla="*/ 2 w 77"/>
                  <a:gd name="T49" fmla="*/ 40 h 62"/>
                  <a:gd name="T50" fmla="*/ 11 w 77"/>
                  <a:gd name="T51" fmla="*/ 4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7" h="62">
                    <a:moveTo>
                      <a:pt x="11" y="48"/>
                    </a:moveTo>
                    <a:cubicBezTo>
                      <a:pt x="19" y="49"/>
                      <a:pt x="25" y="41"/>
                      <a:pt x="32" y="37"/>
                    </a:cubicBezTo>
                    <a:cubicBezTo>
                      <a:pt x="33" y="37"/>
                      <a:pt x="35" y="35"/>
                      <a:pt x="36" y="37"/>
                    </a:cubicBezTo>
                    <a:cubicBezTo>
                      <a:pt x="36" y="38"/>
                      <a:pt x="36" y="40"/>
                      <a:pt x="36" y="41"/>
                    </a:cubicBezTo>
                    <a:cubicBezTo>
                      <a:pt x="36" y="44"/>
                      <a:pt x="36" y="47"/>
                      <a:pt x="36" y="50"/>
                    </a:cubicBezTo>
                    <a:cubicBezTo>
                      <a:pt x="36" y="53"/>
                      <a:pt x="35" y="59"/>
                      <a:pt x="35" y="62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41" y="59"/>
                      <a:pt x="41" y="53"/>
                      <a:pt x="41" y="50"/>
                    </a:cubicBezTo>
                    <a:cubicBezTo>
                      <a:pt x="41" y="47"/>
                      <a:pt x="41" y="44"/>
                      <a:pt x="41" y="41"/>
                    </a:cubicBezTo>
                    <a:cubicBezTo>
                      <a:pt x="41" y="40"/>
                      <a:pt x="40" y="38"/>
                      <a:pt x="41" y="37"/>
                    </a:cubicBezTo>
                    <a:cubicBezTo>
                      <a:pt x="42" y="35"/>
                      <a:pt x="44" y="37"/>
                      <a:pt x="45" y="37"/>
                    </a:cubicBezTo>
                    <a:cubicBezTo>
                      <a:pt x="51" y="41"/>
                      <a:pt x="58" y="49"/>
                      <a:pt x="66" y="48"/>
                    </a:cubicBezTo>
                    <a:cubicBezTo>
                      <a:pt x="70" y="48"/>
                      <a:pt x="73" y="44"/>
                      <a:pt x="74" y="40"/>
                    </a:cubicBezTo>
                    <a:cubicBezTo>
                      <a:pt x="76" y="35"/>
                      <a:pt x="77" y="26"/>
                      <a:pt x="74" y="20"/>
                    </a:cubicBezTo>
                    <a:cubicBezTo>
                      <a:pt x="70" y="18"/>
                      <a:pt x="65" y="16"/>
                      <a:pt x="60" y="14"/>
                    </a:cubicBezTo>
                    <a:cubicBezTo>
                      <a:pt x="54" y="18"/>
                      <a:pt x="50" y="29"/>
                      <a:pt x="43" y="30"/>
                    </a:cubicBezTo>
                    <a:cubicBezTo>
                      <a:pt x="41" y="30"/>
                      <a:pt x="41" y="29"/>
                      <a:pt x="42" y="28"/>
                    </a:cubicBezTo>
                    <a:cubicBezTo>
                      <a:pt x="43" y="24"/>
                      <a:pt x="44" y="21"/>
                      <a:pt x="46" y="19"/>
                    </a:cubicBezTo>
                    <a:cubicBezTo>
                      <a:pt x="48" y="16"/>
                      <a:pt x="50" y="14"/>
                      <a:pt x="52" y="11"/>
                    </a:cubicBezTo>
                    <a:cubicBezTo>
                      <a:pt x="42" y="7"/>
                      <a:pt x="32" y="3"/>
                      <a:pt x="22" y="0"/>
                    </a:cubicBezTo>
                    <a:cubicBezTo>
                      <a:pt x="21" y="7"/>
                      <a:pt x="27" y="14"/>
                      <a:pt x="30" y="19"/>
                    </a:cubicBezTo>
                    <a:cubicBezTo>
                      <a:pt x="32" y="21"/>
                      <a:pt x="34" y="24"/>
                      <a:pt x="35" y="28"/>
                    </a:cubicBezTo>
                    <a:cubicBezTo>
                      <a:pt x="36" y="29"/>
                      <a:pt x="36" y="30"/>
                      <a:pt x="34" y="30"/>
                    </a:cubicBezTo>
                    <a:cubicBezTo>
                      <a:pt x="24" y="29"/>
                      <a:pt x="20" y="6"/>
                      <a:pt x="8" y="13"/>
                    </a:cubicBezTo>
                    <a:cubicBezTo>
                      <a:pt x="0" y="18"/>
                      <a:pt x="0" y="32"/>
                      <a:pt x="2" y="40"/>
                    </a:cubicBezTo>
                    <a:cubicBezTo>
                      <a:pt x="4" y="44"/>
                      <a:pt x="6" y="48"/>
                      <a:pt x="11" y="4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0" name="Freeform: Shape 247"/>
              <p:cNvSpPr/>
              <p:nvPr/>
            </p:nvSpPr>
            <p:spPr bwMode="auto">
              <a:xfrm>
                <a:off x="5832632" y="2464827"/>
                <a:ext cx="101709" cy="101709"/>
              </a:xfrm>
              <a:custGeom>
                <a:avLst/>
                <a:gdLst>
                  <a:gd name="T0" fmla="*/ 11 w 23"/>
                  <a:gd name="T1" fmla="*/ 23 h 23"/>
                  <a:gd name="T2" fmla="*/ 11 w 23"/>
                  <a:gd name="T3" fmla="*/ 23 h 23"/>
                  <a:gd name="T4" fmla="*/ 23 w 23"/>
                  <a:gd name="T5" fmla="*/ 11 h 23"/>
                  <a:gd name="T6" fmla="*/ 11 w 23"/>
                  <a:gd name="T7" fmla="*/ 0 h 23"/>
                  <a:gd name="T8" fmla="*/ 0 w 23"/>
                  <a:gd name="T9" fmla="*/ 11 h 23"/>
                  <a:gd name="T10" fmla="*/ 6 w 23"/>
                  <a:gd name="T11" fmla="*/ 15 h 23"/>
                  <a:gd name="T12" fmla="*/ 11 w 23"/>
                  <a:gd name="T1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3">
                    <a:moveTo>
                      <a:pt x="11" y="23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18" y="23"/>
                      <a:pt x="23" y="17"/>
                      <a:pt x="23" y="11"/>
                    </a:cubicBezTo>
                    <a:cubicBezTo>
                      <a:pt x="23" y="5"/>
                      <a:pt x="18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2" y="12"/>
                      <a:pt x="4" y="13"/>
                      <a:pt x="6" y="15"/>
                    </a:cubicBezTo>
                    <a:cubicBezTo>
                      <a:pt x="8" y="17"/>
                      <a:pt x="10" y="20"/>
                      <a:pt x="11" y="2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1" name="Freeform: Shape 248"/>
              <p:cNvSpPr/>
              <p:nvPr/>
            </p:nvSpPr>
            <p:spPr bwMode="auto">
              <a:xfrm>
                <a:off x="5868169" y="2434192"/>
                <a:ext cx="26959" cy="22057"/>
              </a:xfrm>
              <a:custGeom>
                <a:avLst/>
                <a:gdLst>
                  <a:gd name="T0" fmla="*/ 22 w 22"/>
                  <a:gd name="T1" fmla="*/ 18 h 18"/>
                  <a:gd name="T2" fmla="*/ 11 w 22"/>
                  <a:gd name="T3" fmla="*/ 0 h 18"/>
                  <a:gd name="T4" fmla="*/ 0 w 22"/>
                  <a:gd name="T5" fmla="*/ 18 h 18"/>
                  <a:gd name="T6" fmla="*/ 22 w 22"/>
                  <a:gd name="T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8">
                    <a:moveTo>
                      <a:pt x="22" y="18"/>
                    </a:moveTo>
                    <a:lnTo>
                      <a:pt x="11" y="0"/>
                    </a:lnTo>
                    <a:lnTo>
                      <a:pt x="0" y="18"/>
                    </a:lnTo>
                    <a:lnTo>
                      <a:pt x="22" y="18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2" name="Freeform: Shape 249"/>
              <p:cNvSpPr/>
              <p:nvPr/>
            </p:nvSpPr>
            <p:spPr bwMode="auto">
              <a:xfrm>
                <a:off x="5939243" y="2500364"/>
                <a:ext cx="3676" cy="25734"/>
              </a:xfrm>
              <a:custGeom>
                <a:avLst/>
                <a:gdLst>
                  <a:gd name="T0" fmla="*/ 0 w 1"/>
                  <a:gd name="T1" fmla="*/ 6 h 6"/>
                  <a:gd name="T2" fmla="*/ 1 w 1"/>
                  <a:gd name="T3" fmla="*/ 6 h 6"/>
                  <a:gd name="T4" fmla="*/ 0 w 1"/>
                  <a:gd name="T5" fmla="*/ 0 h 6"/>
                  <a:gd name="T6" fmla="*/ 0 w 1"/>
                  <a:gd name="T7" fmla="*/ 0 h 6"/>
                  <a:gd name="T8" fmla="*/ 0 w 1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6">
                    <a:moveTo>
                      <a:pt x="0" y="6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4"/>
                      <a:pt x="1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3" name="Freeform: Shape 250"/>
              <p:cNvSpPr/>
              <p:nvPr/>
            </p:nvSpPr>
            <p:spPr bwMode="auto">
              <a:xfrm>
                <a:off x="5810574" y="2500364"/>
                <a:ext cx="13480" cy="8578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3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2"/>
                      <a:pt x="3" y="2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4" name="Freeform: Shape 251"/>
              <p:cNvSpPr/>
              <p:nvPr/>
            </p:nvSpPr>
            <p:spPr bwMode="auto">
              <a:xfrm>
                <a:off x="5912283" y="2456249"/>
                <a:ext cx="26959" cy="25734"/>
              </a:xfrm>
              <a:custGeom>
                <a:avLst/>
                <a:gdLst>
                  <a:gd name="T0" fmla="*/ 0 w 6"/>
                  <a:gd name="T1" fmla="*/ 2 h 6"/>
                  <a:gd name="T2" fmla="*/ 5 w 6"/>
                  <a:gd name="T3" fmla="*/ 6 h 6"/>
                  <a:gd name="T4" fmla="*/ 6 w 6"/>
                  <a:gd name="T5" fmla="*/ 2 h 6"/>
                  <a:gd name="T6" fmla="*/ 6 w 6"/>
                  <a:gd name="T7" fmla="*/ 0 h 6"/>
                  <a:gd name="T8" fmla="*/ 0 w 6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0" y="2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6" y="1"/>
                      <a:pt x="6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5" name="Freeform: Shape 252"/>
              <p:cNvSpPr/>
              <p:nvPr/>
            </p:nvSpPr>
            <p:spPr bwMode="auto">
              <a:xfrm>
                <a:off x="5912283" y="2544479"/>
                <a:ext cx="26959" cy="25734"/>
              </a:xfrm>
              <a:custGeom>
                <a:avLst/>
                <a:gdLst>
                  <a:gd name="T0" fmla="*/ 18 w 22"/>
                  <a:gd name="T1" fmla="*/ 0 h 21"/>
                  <a:gd name="T2" fmla="*/ 0 w 22"/>
                  <a:gd name="T3" fmla="*/ 18 h 21"/>
                  <a:gd name="T4" fmla="*/ 22 w 22"/>
                  <a:gd name="T5" fmla="*/ 21 h 21"/>
                  <a:gd name="T6" fmla="*/ 18 w 22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21">
                    <a:moveTo>
                      <a:pt x="18" y="0"/>
                    </a:moveTo>
                    <a:lnTo>
                      <a:pt x="0" y="18"/>
                    </a:lnTo>
                    <a:lnTo>
                      <a:pt x="22" y="2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6" name="Freeform: Shape 253"/>
              <p:cNvSpPr/>
              <p:nvPr/>
            </p:nvSpPr>
            <p:spPr bwMode="auto">
              <a:xfrm>
                <a:off x="5824054" y="2456249"/>
                <a:ext cx="26959" cy="25734"/>
              </a:xfrm>
              <a:custGeom>
                <a:avLst/>
                <a:gdLst>
                  <a:gd name="T0" fmla="*/ 7 w 22"/>
                  <a:gd name="T1" fmla="*/ 21 h 21"/>
                  <a:gd name="T2" fmla="*/ 22 w 22"/>
                  <a:gd name="T3" fmla="*/ 7 h 21"/>
                  <a:gd name="T4" fmla="*/ 0 w 22"/>
                  <a:gd name="T5" fmla="*/ 0 h 21"/>
                  <a:gd name="T6" fmla="*/ 7 w 22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21">
                    <a:moveTo>
                      <a:pt x="7" y="21"/>
                    </a:moveTo>
                    <a:lnTo>
                      <a:pt x="22" y="7"/>
                    </a:lnTo>
                    <a:lnTo>
                      <a:pt x="0" y="0"/>
                    </a:lnTo>
                    <a:lnTo>
                      <a:pt x="7" y="2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7" name="Freeform: Shape 254"/>
              <p:cNvSpPr/>
              <p:nvPr/>
            </p:nvSpPr>
            <p:spPr bwMode="auto">
              <a:xfrm>
                <a:off x="5717443" y="2513844"/>
                <a:ext cx="221800" cy="136021"/>
              </a:xfrm>
              <a:custGeom>
                <a:avLst/>
                <a:gdLst>
                  <a:gd name="T0" fmla="*/ 41 w 50"/>
                  <a:gd name="T1" fmla="*/ 13 h 31"/>
                  <a:gd name="T2" fmla="*/ 40 w 50"/>
                  <a:gd name="T3" fmla="*/ 14 h 31"/>
                  <a:gd name="T4" fmla="*/ 36 w 50"/>
                  <a:gd name="T5" fmla="*/ 16 h 31"/>
                  <a:gd name="T6" fmla="*/ 35 w 50"/>
                  <a:gd name="T7" fmla="*/ 13 h 31"/>
                  <a:gd name="T8" fmla="*/ 35 w 50"/>
                  <a:gd name="T9" fmla="*/ 11 h 31"/>
                  <a:gd name="T10" fmla="*/ 26 w 50"/>
                  <a:gd name="T11" fmla="*/ 1 h 31"/>
                  <a:gd name="T12" fmla="*/ 24 w 50"/>
                  <a:gd name="T13" fmla="*/ 1 h 31"/>
                  <a:gd name="T14" fmla="*/ 20 w 50"/>
                  <a:gd name="T15" fmla="*/ 0 h 31"/>
                  <a:gd name="T16" fmla="*/ 19 w 50"/>
                  <a:gd name="T17" fmla="*/ 0 h 31"/>
                  <a:gd name="T18" fmla="*/ 5 w 50"/>
                  <a:gd name="T19" fmla="*/ 16 h 31"/>
                  <a:gd name="T20" fmla="*/ 5 w 50"/>
                  <a:gd name="T21" fmla="*/ 20 h 31"/>
                  <a:gd name="T22" fmla="*/ 0 w 50"/>
                  <a:gd name="T23" fmla="*/ 26 h 31"/>
                  <a:gd name="T24" fmla="*/ 5 w 50"/>
                  <a:gd name="T25" fmla="*/ 31 h 31"/>
                  <a:gd name="T26" fmla="*/ 20 w 50"/>
                  <a:gd name="T27" fmla="*/ 31 h 31"/>
                  <a:gd name="T28" fmla="*/ 21 w 50"/>
                  <a:gd name="T29" fmla="*/ 31 h 31"/>
                  <a:gd name="T30" fmla="*/ 41 w 50"/>
                  <a:gd name="T31" fmla="*/ 31 h 31"/>
                  <a:gd name="T32" fmla="*/ 50 w 50"/>
                  <a:gd name="T33" fmla="*/ 22 h 31"/>
                  <a:gd name="T34" fmla="*/ 41 w 50"/>
                  <a:gd name="T35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31">
                    <a:moveTo>
                      <a:pt x="41" y="13"/>
                    </a:moveTo>
                    <a:cubicBezTo>
                      <a:pt x="41" y="13"/>
                      <a:pt x="41" y="14"/>
                      <a:pt x="40" y="14"/>
                    </a:cubicBezTo>
                    <a:cubicBezTo>
                      <a:pt x="38" y="14"/>
                      <a:pt x="37" y="15"/>
                      <a:pt x="36" y="16"/>
                    </a:cubicBezTo>
                    <a:cubicBezTo>
                      <a:pt x="36" y="15"/>
                      <a:pt x="36" y="14"/>
                      <a:pt x="35" y="13"/>
                    </a:cubicBezTo>
                    <a:cubicBezTo>
                      <a:pt x="35" y="13"/>
                      <a:pt x="35" y="12"/>
                      <a:pt x="35" y="11"/>
                    </a:cubicBezTo>
                    <a:cubicBezTo>
                      <a:pt x="34" y="7"/>
                      <a:pt x="30" y="3"/>
                      <a:pt x="26" y="1"/>
                    </a:cubicBezTo>
                    <a:cubicBezTo>
                      <a:pt x="25" y="1"/>
                      <a:pt x="25" y="1"/>
                      <a:pt x="24" y="1"/>
                    </a:cubicBezTo>
                    <a:cubicBezTo>
                      <a:pt x="23" y="1"/>
                      <a:pt x="21" y="0"/>
                      <a:pt x="20" y="0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1" y="1"/>
                      <a:pt x="5" y="8"/>
                      <a:pt x="5" y="16"/>
                    </a:cubicBezTo>
                    <a:cubicBezTo>
                      <a:pt x="5" y="17"/>
                      <a:pt x="5" y="19"/>
                      <a:pt x="5" y="20"/>
                    </a:cubicBezTo>
                    <a:cubicBezTo>
                      <a:pt x="2" y="21"/>
                      <a:pt x="0" y="23"/>
                      <a:pt x="0" y="26"/>
                    </a:cubicBezTo>
                    <a:cubicBezTo>
                      <a:pt x="0" y="29"/>
                      <a:pt x="2" y="31"/>
                      <a:pt x="5" y="31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6" y="31"/>
                      <a:pt x="50" y="27"/>
                      <a:pt x="50" y="22"/>
                    </a:cubicBezTo>
                    <a:cubicBezTo>
                      <a:pt x="50" y="18"/>
                      <a:pt x="46" y="13"/>
                      <a:pt x="41" y="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8" name="Freeform: Shape 255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3456557" y="3361830"/>
                <a:ext cx="150726" cy="215673"/>
              </a:xfrm>
              <a:custGeom>
                <a:avLst/>
                <a:gdLst>
                  <a:gd name="T0" fmla="*/ 34 w 34"/>
                  <a:gd name="T1" fmla="*/ 49 h 49"/>
                  <a:gd name="T2" fmla="*/ 34 w 34"/>
                  <a:gd name="T3" fmla="*/ 21 h 49"/>
                  <a:gd name="T4" fmla="*/ 33 w 34"/>
                  <a:gd name="T5" fmla="*/ 13 h 49"/>
                  <a:gd name="T6" fmla="*/ 28 w 34"/>
                  <a:gd name="T7" fmla="*/ 7 h 49"/>
                  <a:gd name="T8" fmla="*/ 28 w 34"/>
                  <a:gd name="T9" fmla="*/ 2 h 49"/>
                  <a:gd name="T10" fmla="*/ 28 w 34"/>
                  <a:gd name="T11" fmla="*/ 0 h 49"/>
                  <a:gd name="T12" fmla="*/ 26 w 34"/>
                  <a:gd name="T13" fmla="*/ 0 h 49"/>
                  <a:gd name="T14" fmla="*/ 5 w 34"/>
                  <a:gd name="T15" fmla="*/ 0 h 49"/>
                  <a:gd name="T16" fmla="*/ 3 w 34"/>
                  <a:gd name="T17" fmla="*/ 0 h 49"/>
                  <a:gd name="T18" fmla="*/ 3 w 34"/>
                  <a:gd name="T19" fmla="*/ 2 h 49"/>
                  <a:gd name="T20" fmla="*/ 3 w 34"/>
                  <a:gd name="T21" fmla="*/ 7 h 49"/>
                  <a:gd name="T22" fmla="*/ 0 w 34"/>
                  <a:gd name="T23" fmla="*/ 9 h 49"/>
                  <a:gd name="T24" fmla="*/ 5 w 34"/>
                  <a:gd name="T25" fmla="*/ 17 h 49"/>
                  <a:gd name="T26" fmla="*/ 5 w 34"/>
                  <a:gd name="T27" fmla="*/ 6 h 49"/>
                  <a:gd name="T28" fmla="*/ 5 w 34"/>
                  <a:gd name="T29" fmla="*/ 6 h 49"/>
                  <a:gd name="T30" fmla="*/ 5 w 34"/>
                  <a:gd name="T31" fmla="*/ 6 h 49"/>
                  <a:gd name="T32" fmla="*/ 5 w 34"/>
                  <a:gd name="T33" fmla="*/ 2 h 49"/>
                  <a:gd name="T34" fmla="*/ 26 w 34"/>
                  <a:gd name="T35" fmla="*/ 2 h 49"/>
                  <a:gd name="T36" fmla="*/ 26 w 34"/>
                  <a:gd name="T37" fmla="*/ 6 h 49"/>
                  <a:gd name="T38" fmla="*/ 26 w 34"/>
                  <a:gd name="T39" fmla="*/ 34 h 49"/>
                  <a:gd name="T40" fmla="*/ 16 w 34"/>
                  <a:gd name="T41" fmla="*/ 24 h 49"/>
                  <a:gd name="T42" fmla="*/ 13 w 34"/>
                  <a:gd name="T43" fmla="*/ 26 h 49"/>
                  <a:gd name="T44" fmla="*/ 34 w 34"/>
                  <a:gd name="T45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4" h="49">
                    <a:moveTo>
                      <a:pt x="34" y="49"/>
                    </a:moveTo>
                    <a:cubicBezTo>
                      <a:pt x="34" y="38"/>
                      <a:pt x="34" y="27"/>
                      <a:pt x="34" y="21"/>
                    </a:cubicBezTo>
                    <a:cubicBezTo>
                      <a:pt x="34" y="19"/>
                      <a:pt x="34" y="15"/>
                      <a:pt x="33" y="13"/>
                    </a:cubicBezTo>
                    <a:cubicBezTo>
                      <a:pt x="32" y="10"/>
                      <a:pt x="30" y="8"/>
                      <a:pt x="28" y="7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8"/>
                      <a:pt x="1" y="8"/>
                      <a:pt x="0" y="9"/>
                    </a:cubicBezTo>
                    <a:cubicBezTo>
                      <a:pt x="2" y="12"/>
                      <a:pt x="3" y="14"/>
                      <a:pt x="5" y="1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20" y="34"/>
                      <a:pt x="26" y="42"/>
                      <a:pt x="34" y="49"/>
                    </a:cubicBez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9" name="Freeform: Shape 256"/>
              <p:cNvSpPr/>
              <p:nvPr/>
            </p:nvSpPr>
            <p:spPr bwMode="auto">
              <a:xfrm>
                <a:off x="3615860" y="3383887"/>
                <a:ext cx="162980" cy="339439"/>
              </a:xfrm>
              <a:custGeom>
                <a:avLst/>
                <a:gdLst>
                  <a:gd name="T0" fmla="*/ 22 w 37"/>
                  <a:gd name="T1" fmla="*/ 66 h 77"/>
                  <a:gd name="T2" fmla="*/ 36 w 37"/>
                  <a:gd name="T3" fmla="*/ 74 h 77"/>
                  <a:gd name="T4" fmla="*/ 37 w 37"/>
                  <a:gd name="T5" fmla="*/ 74 h 77"/>
                  <a:gd name="T6" fmla="*/ 37 w 37"/>
                  <a:gd name="T7" fmla="*/ 16 h 77"/>
                  <a:gd name="T8" fmla="*/ 36 w 37"/>
                  <a:gd name="T9" fmla="*/ 8 h 77"/>
                  <a:gd name="T10" fmla="*/ 18 w 37"/>
                  <a:gd name="T11" fmla="*/ 0 h 77"/>
                  <a:gd name="T12" fmla="*/ 1 w 37"/>
                  <a:gd name="T13" fmla="*/ 8 h 77"/>
                  <a:gd name="T14" fmla="*/ 0 w 37"/>
                  <a:gd name="T15" fmla="*/ 16 h 77"/>
                  <a:gd name="T16" fmla="*/ 0 w 37"/>
                  <a:gd name="T17" fmla="*/ 46 h 77"/>
                  <a:gd name="T18" fmla="*/ 22 w 37"/>
                  <a:gd name="T19" fmla="*/ 6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77">
                    <a:moveTo>
                      <a:pt x="22" y="66"/>
                    </a:moveTo>
                    <a:cubicBezTo>
                      <a:pt x="29" y="66"/>
                      <a:pt x="34" y="69"/>
                      <a:pt x="36" y="74"/>
                    </a:cubicBezTo>
                    <a:cubicBezTo>
                      <a:pt x="37" y="77"/>
                      <a:pt x="37" y="77"/>
                      <a:pt x="37" y="74"/>
                    </a:cubicBezTo>
                    <a:cubicBezTo>
                      <a:pt x="37" y="62"/>
                      <a:pt x="37" y="28"/>
                      <a:pt x="37" y="16"/>
                    </a:cubicBezTo>
                    <a:cubicBezTo>
                      <a:pt x="37" y="14"/>
                      <a:pt x="37" y="10"/>
                      <a:pt x="36" y="8"/>
                    </a:cubicBezTo>
                    <a:cubicBezTo>
                      <a:pt x="34" y="1"/>
                      <a:pt x="27" y="0"/>
                      <a:pt x="18" y="0"/>
                    </a:cubicBezTo>
                    <a:cubicBezTo>
                      <a:pt x="10" y="0"/>
                      <a:pt x="3" y="1"/>
                      <a:pt x="1" y="8"/>
                    </a:cubicBezTo>
                    <a:cubicBezTo>
                      <a:pt x="0" y="10"/>
                      <a:pt x="0" y="14"/>
                      <a:pt x="0" y="1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7" y="53"/>
                      <a:pt x="15" y="60"/>
                      <a:pt x="22" y="66"/>
                    </a:cubicBez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0" name="Freeform: Shape 257"/>
              <p:cNvSpPr/>
              <p:nvPr/>
            </p:nvSpPr>
            <p:spPr bwMode="auto">
              <a:xfrm>
                <a:off x="5550787" y="3472117"/>
                <a:ext cx="25734" cy="91906"/>
              </a:xfrm>
              <a:custGeom>
                <a:avLst/>
                <a:gdLst>
                  <a:gd name="T0" fmla="*/ 6 w 6"/>
                  <a:gd name="T1" fmla="*/ 1 h 21"/>
                  <a:gd name="T2" fmla="*/ 3 w 6"/>
                  <a:gd name="T3" fmla="*/ 0 h 21"/>
                  <a:gd name="T4" fmla="*/ 3 w 6"/>
                  <a:gd name="T5" fmla="*/ 0 h 21"/>
                  <a:gd name="T6" fmla="*/ 0 w 6"/>
                  <a:gd name="T7" fmla="*/ 1 h 21"/>
                  <a:gd name="T8" fmla="*/ 0 w 6"/>
                  <a:gd name="T9" fmla="*/ 21 h 21"/>
                  <a:gd name="T10" fmla="*/ 6 w 6"/>
                  <a:gd name="T11" fmla="*/ 15 h 21"/>
                  <a:gd name="T12" fmla="*/ 6 w 6"/>
                  <a:gd name="T13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1">
                    <a:moveTo>
                      <a:pt x="6" y="1"/>
                    </a:moveTo>
                    <a:cubicBezTo>
                      <a:pt x="5" y="1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19"/>
                      <a:pt x="4" y="17"/>
                      <a:pt x="6" y="15"/>
                    </a:cubicBezTo>
                    <a:lnTo>
                      <a:pt x="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1" name="Freeform: Shape 258"/>
              <p:cNvSpPr/>
              <p:nvPr/>
            </p:nvSpPr>
            <p:spPr bwMode="auto">
              <a:xfrm>
                <a:off x="5550787" y="3290756"/>
                <a:ext cx="25734" cy="17156"/>
              </a:xfrm>
              <a:custGeom>
                <a:avLst/>
                <a:gdLst>
                  <a:gd name="T0" fmla="*/ 4 w 6"/>
                  <a:gd name="T1" fmla="*/ 4 h 4"/>
                  <a:gd name="T2" fmla="*/ 4 w 6"/>
                  <a:gd name="T3" fmla="*/ 4 h 4"/>
                  <a:gd name="T4" fmla="*/ 6 w 6"/>
                  <a:gd name="T5" fmla="*/ 4 h 4"/>
                  <a:gd name="T6" fmla="*/ 6 w 6"/>
                  <a:gd name="T7" fmla="*/ 0 h 4"/>
                  <a:gd name="T8" fmla="*/ 0 w 6"/>
                  <a:gd name="T9" fmla="*/ 0 h 4"/>
                  <a:gd name="T10" fmla="*/ 0 w 6"/>
                  <a:gd name="T11" fmla="*/ 4 h 4"/>
                  <a:gd name="T12" fmla="*/ 4 w 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2" y="4"/>
                      <a:pt x="4" y="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2" name="Freeform: Shape 259"/>
              <p:cNvSpPr/>
              <p:nvPr/>
            </p:nvSpPr>
            <p:spPr bwMode="auto">
              <a:xfrm>
                <a:off x="5439274" y="3316489"/>
                <a:ext cx="243857" cy="177685"/>
              </a:xfrm>
              <a:custGeom>
                <a:avLst/>
                <a:gdLst>
                  <a:gd name="T0" fmla="*/ 31 w 55"/>
                  <a:gd name="T1" fmla="*/ 0 h 40"/>
                  <a:gd name="T2" fmla="*/ 29 w 55"/>
                  <a:gd name="T3" fmla="*/ 0 h 40"/>
                  <a:gd name="T4" fmla="*/ 29 w 55"/>
                  <a:gd name="T5" fmla="*/ 0 h 40"/>
                  <a:gd name="T6" fmla="*/ 25 w 55"/>
                  <a:gd name="T7" fmla="*/ 0 h 40"/>
                  <a:gd name="T8" fmla="*/ 0 w 55"/>
                  <a:gd name="T9" fmla="*/ 27 h 40"/>
                  <a:gd name="T10" fmla="*/ 2 w 55"/>
                  <a:gd name="T11" fmla="*/ 38 h 40"/>
                  <a:gd name="T12" fmla="*/ 3 w 55"/>
                  <a:gd name="T13" fmla="*/ 39 h 40"/>
                  <a:gd name="T14" fmla="*/ 5 w 55"/>
                  <a:gd name="T15" fmla="*/ 37 h 40"/>
                  <a:gd name="T16" fmla="*/ 12 w 55"/>
                  <a:gd name="T17" fmla="*/ 33 h 40"/>
                  <a:gd name="T18" fmla="*/ 12 w 55"/>
                  <a:gd name="T19" fmla="*/ 33 h 40"/>
                  <a:gd name="T20" fmla="*/ 19 w 55"/>
                  <a:gd name="T21" fmla="*/ 38 h 40"/>
                  <a:gd name="T22" fmla="*/ 20 w 55"/>
                  <a:gd name="T23" fmla="*/ 39 h 40"/>
                  <a:gd name="T24" fmla="*/ 21 w 55"/>
                  <a:gd name="T25" fmla="*/ 38 h 40"/>
                  <a:gd name="T26" fmla="*/ 25 w 55"/>
                  <a:gd name="T27" fmla="*/ 34 h 40"/>
                  <a:gd name="T28" fmla="*/ 28 w 55"/>
                  <a:gd name="T29" fmla="*/ 33 h 40"/>
                  <a:gd name="T30" fmla="*/ 28 w 55"/>
                  <a:gd name="T31" fmla="*/ 33 h 40"/>
                  <a:gd name="T32" fmla="*/ 31 w 55"/>
                  <a:gd name="T33" fmla="*/ 34 h 40"/>
                  <a:gd name="T34" fmla="*/ 36 w 55"/>
                  <a:gd name="T35" fmla="*/ 38 h 40"/>
                  <a:gd name="T36" fmla="*/ 36 w 55"/>
                  <a:gd name="T37" fmla="*/ 40 h 40"/>
                  <a:gd name="T38" fmla="*/ 37 w 55"/>
                  <a:gd name="T39" fmla="*/ 38 h 40"/>
                  <a:gd name="T40" fmla="*/ 44 w 55"/>
                  <a:gd name="T41" fmla="*/ 34 h 40"/>
                  <a:gd name="T42" fmla="*/ 44 w 55"/>
                  <a:gd name="T43" fmla="*/ 34 h 40"/>
                  <a:gd name="T44" fmla="*/ 45 w 55"/>
                  <a:gd name="T45" fmla="*/ 34 h 40"/>
                  <a:gd name="T46" fmla="*/ 55 w 55"/>
                  <a:gd name="T47" fmla="*/ 20 h 40"/>
                  <a:gd name="T48" fmla="*/ 31 w 55"/>
                  <a:gd name="T4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5" h="40">
                    <a:moveTo>
                      <a:pt x="31" y="0"/>
                    </a:moveTo>
                    <a:cubicBezTo>
                      <a:pt x="30" y="0"/>
                      <a:pt x="30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7" y="0"/>
                      <a:pt x="26" y="0"/>
                      <a:pt x="25" y="0"/>
                    </a:cubicBezTo>
                    <a:cubicBezTo>
                      <a:pt x="11" y="2"/>
                      <a:pt x="1" y="13"/>
                      <a:pt x="0" y="27"/>
                    </a:cubicBezTo>
                    <a:cubicBezTo>
                      <a:pt x="0" y="31"/>
                      <a:pt x="1" y="34"/>
                      <a:pt x="2" y="38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4" y="39"/>
                      <a:pt x="4" y="38"/>
                      <a:pt x="5" y="37"/>
                    </a:cubicBezTo>
                    <a:cubicBezTo>
                      <a:pt x="6" y="35"/>
                      <a:pt x="9" y="33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5" y="33"/>
                      <a:pt x="18" y="35"/>
                      <a:pt x="19" y="38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0" y="39"/>
                      <a:pt x="20" y="39"/>
                      <a:pt x="21" y="38"/>
                    </a:cubicBezTo>
                    <a:cubicBezTo>
                      <a:pt x="22" y="36"/>
                      <a:pt x="23" y="35"/>
                      <a:pt x="25" y="34"/>
                    </a:cubicBezTo>
                    <a:cubicBezTo>
                      <a:pt x="26" y="34"/>
                      <a:pt x="27" y="33"/>
                      <a:pt x="28" y="33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9" y="33"/>
                      <a:pt x="30" y="34"/>
                      <a:pt x="31" y="34"/>
                    </a:cubicBezTo>
                    <a:cubicBezTo>
                      <a:pt x="33" y="35"/>
                      <a:pt x="35" y="36"/>
                      <a:pt x="36" y="38"/>
                    </a:cubicBezTo>
                    <a:cubicBezTo>
                      <a:pt x="36" y="39"/>
                      <a:pt x="36" y="40"/>
                      <a:pt x="36" y="40"/>
                    </a:cubicBezTo>
                    <a:cubicBezTo>
                      <a:pt x="37" y="40"/>
                      <a:pt x="37" y="39"/>
                      <a:pt x="37" y="38"/>
                    </a:cubicBezTo>
                    <a:cubicBezTo>
                      <a:pt x="39" y="36"/>
                      <a:pt x="41" y="34"/>
                      <a:pt x="44" y="34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8" y="29"/>
                      <a:pt x="52" y="25"/>
                      <a:pt x="55" y="20"/>
                    </a:cubicBezTo>
                    <a:cubicBezTo>
                      <a:pt x="52" y="9"/>
                      <a:pt x="43" y="1"/>
                      <a:pt x="3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3" name="Freeform: Shape 260"/>
              <p:cNvSpPr/>
              <p:nvPr/>
            </p:nvSpPr>
            <p:spPr bwMode="auto">
              <a:xfrm>
                <a:off x="4295964" y="1228386"/>
                <a:ext cx="322284" cy="256111"/>
              </a:xfrm>
              <a:custGeom>
                <a:avLst/>
                <a:gdLst>
                  <a:gd name="T0" fmla="*/ 71 w 73"/>
                  <a:gd name="T1" fmla="*/ 14 h 58"/>
                  <a:gd name="T2" fmla="*/ 57 w 73"/>
                  <a:gd name="T3" fmla="*/ 20 h 58"/>
                  <a:gd name="T4" fmla="*/ 51 w 73"/>
                  <a:gd name="T5" fmla="*/ 20 h 58"/>
                  <a:gd name="T6" fmla="*/ 48 w 73"/>
                  <a:gd name="T7" fmla="*/ 13 h 58"/>
                  <a:gd name="T8" fmla="*/ 52 w 73"/>
                  <a:gd name="T9" fmla="*/ 9 h 58"/>
                  <a:gd name="T10" fmla="*/ 67 w 73"/>
                  <a:gd name="T11" fmla="*/ 3 h 58"/>
                  <a:gd name="T12" fmla="*/ 51 w 73"/>
                  <a:gd name="T13" fmla="*/ 1 h 58"/>
                  <a:gd name="T14" fmla="*/ 50 w 73"/>
                  <a:gd name="T15" fmla="*/ 3 h 58"/>
                  <a:gd name="T16" fmla="*/ 43 w 73"/>
                  <a:gd name="T17" fmla="*/ 13 h 58"/>
                  <a:gd name="T18" fmla="*/ 44 w 73"/>
                  <a:gd name="T19" fmla="*/ 2 h 58"/>
                  <a:gd name="T20" fmla="*/ 38 w 73"/>
                  <a:gd name="T21" fmla="*/ 1 h 58"/>
                  <a:gd name="T22" fmla="*/ 34 w 73"/>
                  <a:gd name="T23" fmla="*/ 7 h 58"/>
                  <a:gd name="T24" fmla="*/ 27 w 73"/>
                  <a:gd name="T25" fmla="*/ 10 h 58"/>
                  <a:gd name="T26" fmla="*/ 23 w 73"/>
                  <a:gd name="T27" fmla="*/ 3 h 58"/>
                  <a:gd name="T28" fmla="*/ 22 w 73"/>
                  <a:gd name="T29" fmla="*/ 3 h 58"/>
                  <a:gd name="T30" fmla="*/ 19 w 73"/>
                  <a:gd name="T31" fmla="*/ 7 h 58"/>
                  <a:gd name="T32" fmla="*/ 17 w 73"/>
                  <a:gd name="T33" fmla="*/ 13 h 58"/>
                  <a:gd name="T34" fmla="*/ 25 w 73"/>
                  <a:gd name="T35" fmla="*/ 20 h 58"/>
                  <a:gd name="T36" fmla="*/ 14 w 73"/>
                  <a:gd name="T37" fmla="*/ 18 h 58"/>
                  <a:gd name="T38" fmla="*/ 4 w 73"/>
                  <a:gd name="T39" fmla="*/ 11 h 58"/>
                  <a:gd name="T40" fmla="*/ 0 w 73"/>
                  <a:gd name="T41" fmla="*/ 20 h 58"/>
                  <a:gd name="T42" fmla="*/ 1 w 73"/>
                  <a:gd name="T43" fmla="*/ 30 h 58"/>
                  <a:gd name="T44" fmla="*/ 16 w 73"/>
                  <a:gd name="T45" fmla="*/ 24 h 58"/>
                  <a:gd name="T46" fmla="*/ 22 w 73"/>
                  <a:gd name="T47" fmla="*/ 24 h 58"/>
                  <a:gd name="T48" fmla="*/ 24 w 73"/>
                  <a:gd name="T49" fmla="*/ 31 h 58"/>
                  <a:gd name="T50" fmla="*/ 20 w 73"/>
                  <a:gd name="T51" fmla="*/ 35 h 58"/>
                  <a:gd name="T52" fmla="*/ 6 w 73"/>
                  <a:gd name="T53" fmla="*/ 41 h 58"/>
                  <a:gd name="T54" fmla="*/ 12 w 73"/>
                  <a:gd name="T55" fmla="*/ 49 h 58"/>
                  <a:gd name="T56" fmla="*/ 22 w 73"/>
                  <a:gd name="T57" fmla="*/ 53 h 58"/>
                  <a:gd name="T58" fmla="*/ 23 w 73"/>
                  <a:gd name="T59" fmla="*/ 41 h 58"/>
                  <a:gd name="T60" fmla="*/ 30 w 73"/>
                  <a:gd name="T61" fmla="*/ 31 h 58"/>
                  <a:gd name="T62" fmla="*/ 29 w 73"/>
                  <a:gd name="T63" fmla="*/ 42 h 58"/>
                  <a:gd name="T64" fmla="*/ 34 w 73"/>
                  <a:gd name="T65" fmla="*/ 45 h 58"/>
                  <a:gd name="T66" fmla="*/ 34 w 73"/>
                  <a:gd name="T67" fmla="*/ 51 h 58"/>
                  <a:gd name="T68" fmla="*/ 38 w 73"/>
                  <a:gd name="T69" fmla="*/ 51 h 58"/>
                  <a:gd name="T70" fmla="*/ 38 w 73"/>
                  <a:gd name="T71" fmla="*/ 45 h 58"/>
                  <a:gd name="T72" fmla="*/ 44 w 73"/>
                  <a:gd name="T73" fmla="*/ 42 h 58"/>
                  <a:gd name="T74" fmla="*/ 43 w 73"/>
                  <a:gd name="T75" fmla="*/ 31 h 58"/>
                  <a:gd name="T76" fmla="*/ 50 w 73"/>
                  <a:gd name="T77" fmla="*/ 41 h 58"/>
                  <a:gd name="T78" fmla="*/ 51 w 73"/>
                  <a:gd name="T79" fmla="*/ 53 h 58"/>
                  <a:gd name="T80" fmla="*/ 61 w 73"/>
                  <a:gd name="T81" fmla="*/ 49 h 58"/>
                  <a:gd name="T82" fmla="*/ 67 w 73"/>
                  <a:gd name="T83" fmla="*/ 41 h 58"/>
                  <a:gd name="T84" fmla="*/ 52 w 73"/>
                  <a:gd name="T85" fmla="*/ 35 h 58"/>
                  <a:gd name="T86" fmla="*/ 48 w 73"/>
                  <a:gd name="T87" fmla="*/ 31 h 58"/>
                  <a:gd name="T88" fmla="*/ 51 w 73"/>
                  <a:gd name="T89" fmla="*/ 24 h 58"/>
                  <a:gd name="T90" fmla="*/ 57 w 73"/>
                  <a:gd name="T91" fmla="*/ 24 h 58"/>
                  <a:gd name="T92" fmla="*/ 71 w 73"/>
                  <a:gd name="T93" fmla="*/ 30 h 58"/>
                  <a:gd name="T94" fmla="*/ 73 w 73"/>
                  <a:gd name="T95" fmla="*/ 2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" h="58">
                    <a:moveTo>
                      <a:pt x="73" y="20"/>
                    </a:moveTo>
                    <a:cubicBezTo>
                      <a:pt x="65" y="20"/>
                      <a:pt x="65" y="20"/>
                      <a:pt x="65" y="20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7" y="18"/>
                      <a:pt x="46" y="17"/>
                      <a:pt x="46" y="16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7" y="3"/>
                      <a:pt x="67" y="3"/>
                      <a:pt x="67" y="3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58" y="0"/>
                      <a:pt x="54" y="0"/>
                      <a:pt x="51" y="1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1" y="12"/>
                      <a:pt x="40" y="11"/>
                      <a:pt x="38" y="11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1" y="1"/>
                      <a:pt x="40" y="1"/>
                      <a:pt x="39" y="1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5" y="2"/>
                      <a:pt x="32" y="2"/>
                      <a:pt x="29" y="2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3" y="11"/>
                      <a:pt x="31" y="12"/>
                      <a:pt x="30" y="13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3" y="3"/>
                      <a:pt x="23" y="3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16" y="4"/>
                      <a:pt x="11" y="5"/>
                      <a:pt x="6" y="6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6" y="17"/>
                      <a:pt x="26" y="18"/>
                      <a:pt x="25" y="20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6" y="26"/>
                      <a:pt x="26" y="27"/>
                      <a:pt x="27" y="28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1" y="32"/>
                      <a:pt x="33" y="33"/>
                      <a:pt x="34" y="33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25" y="54"/>
                      <a:pt x="25" y="54"/>
                      <a:pt x="25" y="54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8"/>
                      <a:pt x="34" y="58"/>
                      <a:pt x="34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8" y="54"/>
                      <a:pt x="48" y="54"/>
                      <a:pt x="48" y="54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8" y="43"/>
                      <a:pt x="38" y="43"/>
                      <a:pt x="38" y="43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40" y="33"/>
                      <a:pt x="41" y="32"/>
                      <a:pt x="43" y="31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44"/>
                      <a:pt x="55" y="44"/>
                      <a:pt x="55" y="44"/>
                    </a:cubicBezTo>
                    <a:cubicBezTo>
                      <a:pt x="61" y="49"/>
                      <a:pt x="61" y="49"/>
                      <a:pt x="61" y="49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58" y="41"/>
                      <a:pt x="58" y="41"/>
                      <a:pt x="58" y="41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37"/>
                      <a:pt x="67" y="37"/>
                      <a:pt x="67" y="37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27"/>
                      <a:pt x="47" y="26"/>
                      <a:pt x="47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6" y="29"/>
                      <a:pt x="56" y="29"/>
                      <a:pt x="56" y="29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7" y="24"/>
                      <a:pt x="57" y="24"/>
                      <a:pt x="57" y="24"/>
                    </a:cubicBezTo>
                    <a:cubicBezTo>
                      <a:pt x="59" y="24"/>
                      <a:pt x="59" y="24"/>
                      <a:pt x="59" y="24"/>
                    </a:cubicBezTo>
                    <a:cubicBezTo>
                      <a:pt x="69" y="33"/>
                      <a:pt x="69" y="33"/>
                      <a:pt x="69" y="33"/>
                    </a:cubicBezTo>
                    <a:cubicBezTo>
                      <a:pt x="71" y="30"/>
                      <a:pt x="71" y="30"/>
                      <a:pt x="71" y="30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73" y="24"/>
                      <a:pt x="73" y="24"/>
                      <a:pt x="73" y="24"/>
                    </a:cubicBezTo>
                    <a:lnTo>
                      <a:pt x="73" y="20"/>
                    </a:ln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4" name="Freeform: Shape 261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3320536" y="2283466"/>
                <a:ext cx="259787" cy="256111"/>
              </a:xfrm>
              <a:custGeom>
                <a:avLst/>
                <a:gdLst>
                  <a:gd name="T0" fmla="*/ 52 w 59"/>
                  <a:gd name="T1" fmla="*/ 41 h 58"/>
                  <a:gd name="T2" fmla="*/ 55 w 59"/>
                  <a:gd name="T3" fmla="*/ 44 h 58"/>
                  <a:gd name="T4" fmla="*/ 48 w 59"/>
                  <a:gd name="T5" fmla="*/ 52 h 58"/>
                  <a:gd name="T6" fmla="*/ 45 w 59"/>
                  <a:gd name="T7" fmla="*/ 49 h 58"/>
                  <a:gd name="T8" fmla="*/ 37 w 59"/>
                  <a:gd name="T9" fmla="*/ 53 h 58"/>
                  <a:gd name="T10" fmla="*/ 37 w 59"/>
                  <a:gd name="T11" fmla="*/ 58 h 58"/>
                  <a:gd name="T12" fmla="*/ 29 w 59"/>
                  <a:gd name="T13" fmla="*/ 58 h 58"/>
                  <a:gd name="T14" fmla="*/ 29 w 59"/>
                  <a:gd name="T15" fmla="*/ 46 h 58"/>
                  <a:gd name="T16" fmla="*/ 42 w 59"/>
                  <a:gd name="T17" fmla="*/ 40 h 58"/>
                  <a:gd name="T18" fmla="*/ 40 w 59"/>
                  <a:gd name="T19" fmla="*/ 16 h 58"/>
                  <a:gd name="T20" fmla="*/ 40 w 59"/>
                  <a:gd name="T21" fmla="*/ 16 h 58"/>
                  <a:gd name="T22" fmla="*/ 34 w 59"/>
                  <a:gd name="T23" fmla="*/ 13 h 58"/>
                  <a:gd name="T24" fmla="*/ 29 w 59"/>
                  <a:gd name="T25" fmla="*/ 12 h 58"/>
                  <a:gd name="T26" fmla="*/ 29 w 59"/>
                  <a:gd name="T27" fmla="*/ 0 h 58"/>
                  <a:gd name="T28" fmla="*/ 32 w 59"/>
                  <a:gd name="T29" fmla="*/ 0 h 58"/>
                  <a:gd name="T30" fmla="*/ 33 w 59"/>
                  <a:gd name="T31" fmla="*/ 4 h 58"/>
                  <a:gd name="T32" fmla="*/ 41 w 59"/>
                  <a:gd name="T33" fmla="*/ 7 h 58"/>
                  <a:gd name="T34" fmla="*/ 44 w 59"/>
                  <a:gd name="T35" fmla="*/ 3 h 58"/>
                  <a:gd name="T36" fmla="*/ 52 w 59"/>
                  <a:gd name="T37" fmla="*/ 10 h 58"/>
                  <a:gd name="T38" fmla="*/ 49 w 59"/>
                  <a:gd name="T39" fmla="*/ 14 h 58"/>
                  <a:gd name="T40" fmla="*/ 53 w 59"/>
                  <a:gd name="T41" fmla="*/ 22 h 58"/>
                  <a:gd name="T42" fmla="*/ 58 w 59"/>
                  <a:gd name="T43" fmla="*/ 21 h 58"/>
                  <a:gd name="T44" fmla="*/ 59 w 59"/>
                  <a:gd name="T45" fmla="*/ 32 h 58"/>
                  <a:gd name="T46" fmla="*/ 54 w 59"/>
                  <a:gd name="T47" fmla="*/ 32 h 58"/>
                  <a:gd name="T48" fmla="*/ 52 w 59"/>
                  <a:gd name="T49" fmla="*/ 41 h 58"/>
                  <a:gd name="T50" fmla="*/ 29 w 59"/>
                  <a:gd name="T51" fmla="*/ 58 h 58"/>
                  <a:gd name="T52" fmla="*/ 26 w 59"/>
                  <a:gd name="T53" fmla="*/ 58 h 58"/>
                  <a:gd name="T54" fmla="*/ 26 w 59"/>
                  <a:gd name="T55" fmla="*/ 54 h 58"/>
                  <a:gd name="T56" fmla="*/ 18 w 59"/>
                  <a:gd name="T57" fmla="*/ 51 h 58"/>
                  <a:gd name="T58" fmla="*/ 15 w 59"/>
                  <a:gd name="T59" fmla="*/ 55 h 58"/>
                  <a:gd name="T60" fmla="*/ 7 w 59"/>
                  <a:gd name="T61" fmla="*/ 48 h 58"/>
                  <a:gd name="T62" fmla="*/ 9 w 59"/>
                  <a:gd name="T63" fmla="*/ 45 h 58"/>
                  <a:gd name="T64" fmla="*/ 5 w 59"/>
                  <a:gd name="T65" fmla="*/ 37 h 58"/>
                  <a:gd name="T66" fmla="*/ 1 w 59"/>
                  <a:gd name="T67" fmla="*/ 37 h 58"/>
                  <a:gd name="T68" fmla="*/ 0 w 59"/>
                  <a:gd name="T69" fmla="*/ 26 h 58"/>
                  <a:gd name="T70" fmla="*/ 4 w 59"/>
                  <a:gd name="T71" fmla="*/ 26 h 58"/>
                  <a:gd name="T72" fmla="*/ 7 w 59"/>
                  <a:gd name="T73" fmla="*/ 17 h 58"/>
                  <a:gd name="T74" fmla="*/ 4 w 59"/>
                  <a:gd name="T75" fmla="*/ 15 h 58"/>
                  <a:gd name="T76" fmla="*/ 11 w 59"/>
                  <a:gd name="T77" fmla="*/ 6 h 58"/>
                  <a:gd name="T78" fmla="*/ 14 w 59"/>
                  <a:gd name="T79" fmla="*/ 9 h 58"/>
                  <a:gd name="T80" fmla="*/ 22 w 59"/>
                  <a:gd name="T81" fmla="*/ 5 h 58"/>
                  <a:gd name="T82" fmla="*/ 21 w 59"/>
                  <a:gd name="T83" fmla="*/ 1 h 58"/>
                  <a:gd name="T84" fmla="*/ 29 w 59"/>
                  <a:gd name="T85" fmla="*/ 0 h 58"/>
                  <a:gd name="T86" fmla="*/ 29 w 59"/>
                  <a:gd name="T87" fmla="*/ 12 h 58"/>
                  <a:gd name="T88" fmla="*/ 16 w 59"/>
                  <a:gd name="T89" fmla="*/ 18 h 58"/>
                  <a:gd name="T90" fmla="*/ 18 w 59"/>
                  <a:gd name="T91" fmla="*/ 42 h 58"/>
                  <a:gd name="T92" fmla="*/ 24 w 59"/>
                  <a:gd name="T93" fmla="*/ 45 h 58"/>
                  <a:gd name="T94" fmla="*/ 29 w 59"/>
                  <a:gd name="T95" fmla="*/ 46 h 58"/>
                  <a:gd name="T96" fmla="*/ 29 w 59"/>
                  <a:gd name="T9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9" h="58">
                    <a:moveTo>
                      <a:pt x="52" y="41"/>
                    </a:moveTo>
                    <a:cubicBezTo>
                      <a:pt x="55" y="44"/>
                      <a:pt x="55" y="44"/>
                      <a:pt x="55" y="44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2" y="51"/>
                      <a:pt x="40" y="52"/>
                      <a:pt x="37" y="53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29" y="58"/>
                      <a:pt x="29" y="58"/>
                      <a:pt x="29" y="58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34" y="46"/>
                      <a:pt x="39" y="44"/>
                      <a:pt x="42" y="40"/>
                    </a:cubicBezTo>
                    <a:cubicBezTo>
                      <a:pt x="48" y="33"/>
                      <a:pt x="47" y="22"/>
                      <a:pt x="40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8" y="15"/>
                      <a:pt x="36" y="14"/>
                      <a:pt x="34" y="13"/>
                    </a:cubicBezTo>
                    <a:cubicBezTo>
                      <a:pt x="33" y="12"/>
                      <a:pt x="31" y="12"/>
                      <a:pt x="29" y="1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6" y="4"/>
                      <a:pt x="38" y="5"/>
                      <a:pt x="41" y="7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52" y="10"/>
                      <a:pt x="52" y="10"/>
                      <a:pt x="52" y="10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51" y="16"/>
                      <a:pt x="53" y="19"/>
                      <a:pt x="53" y="22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4" y="35"/>
                      <a:pt x="53" y="38"/>
                      <a:pt x="52" y="41"/>
                    </a:cubicBezTo>
                    <a:close/>
                    <a:moveTo>
                      <a:pt x="29" y="58"/>
                    </a:moveTo>
                    <a:cubicBezTo>
                      <a:pt x="26" y="58"/>
                      <a:pt x="26" y="58"/>
                      <a:pt x="26" y="58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3" y="54"/>
                      <a:pt x="20" y="53"/>
                      <a:pt x="18" y="51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8" y="42"/>
                      <a:pt x="6" y="40"/>
                      <a:pt x="5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5" y="23"/>
                      <a:pt x="6" y="20"/>
                      <a:pt x="7" y="17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6" y="7"/>
                      <a:pt x="19" y="6"/>
                      <a:pt x="22" y="5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4" y="12"/>
                      <a:pt x="20" y="14"/>
                      <a:pt x="16" y="18"/>
                    </a:cubicBezTo>
                    <a:cubicBezTo>
                      <a:pt x="10" y="25"/>
                      <a:pt x="11" y="36"/>
                      <a:pt x="18" y="42"/>
                    </a:cubicBezTo>
                    <a:cubicBezTo>
                      <a:pt x="20" y="44"/>
                      <a:pt x="22" y="45"/>
                      <a:pt x="24" y="45"/>
                    </a:cubicBezTo>
                    <a:cubicBezTo>
                      <a:pt x="26" y="46"/>
                      <a:pt x="28" y="46"/>
                      <a:pt x="29" y="46"/>
                    </a:cubicBezTo>
                    <a:lnTo>
                      <a:pt x="29" y="58"/>
                    </a:ln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5" name="Freeform: Shape 262"/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3205347" y="2729517"/>
                <a:ext cx="13480" cy="22057"/>
              </a:xfrm>
              <a:custGeom>
                <a:avLst/>
                <a:gdLst>
                  <a:gd name="T0" fmla="*/ 0 w 3"/>
                  <a:gd name="T1" fmla="*/ 5 h 5"/>
                  <a:gd name="T2" fmla="*/ 3 w 3"/>
                  <a:gd name="T3" fmla="*/ 1 h 5"/>
                  <a:gd name="T4" fmla="*/ 0 w 3"/>
                  <a:gd name="T5" fmla="*/ 0 h 5"/>
                  <a:gd name="T6" fmla="*/ 0 w 3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5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0" y="2"/>
                      <a:pt x="0" y="3"/>
                      <a:pt x="0" y="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6" name="Freeform: Shape 263"/>
              <p:cNvSpPr/>
              <p:nvPr>
                <p:custDataLst>
                  <p:tags r:id="rId8"/>
                </p:custDataLst>
              </p:nvPr>
            </p:nvSpPr>
            <p:spPr bwMode="auto">
              <a:xfrm>
                <a:off x="3200445" y="2671922"/>
                <a:ext cx="49017" cy="53918"/>
              </a:xfrm>
              <a:custGeom>
                <a:avLst/>
                <a:gdLst>
                  <a:gd name="T0" fmla="*/ 5 w 11"/>
                  <a:gd name="T1" fmla="*/ 12 h 12"/>
                  <a:gd name="T2" fmla="*/ 6 w 11"/>
                  <a:gd name="T3" fmla="*/ 12 h 12"/>
                  <a:gd name="T4" fmla="*/ 6 w 11"/>
                  <a:gd name="T5" fmla="*/ 12 h 12"/>
                  <a:gd name="T6" fmla="*/ 11 w 11"/>
                  <a:gd name="T7" fmla="*/ 6 h 12"/>
                  <a:gd name="T8" fmla="*/ 11 w 11"/>
                  <a:gd name="T9" fmla="*/ 6 h 12"/>
                  <a:gd name="T10" fmla="*/ 11 w 11"/>
                  <a:gd name="T11" fmla="*/ 5 h 12"/>
                  <a:gd name="T12" fmla="*/ 5 w 11"/>
                  <a:gd name="T13" fmla="*/ 0 h 12"/>
                  <a:gd name="T14" fmla="*/ 4 w 11"/>
                  <a:gd name="T15" fmla="*/ 0 h 12"/>
                  <a:gd name="T16" fmla="*/ 0 w 11"/>
                  <a:gd name="T17" fmla="*/ 3 h 12"/>
                  <a:gd name="T18" fmla="*/ 1 w 11"/>
                  <a:gd name="T19" fmla="*/ 9 h 12"/>
                  <a:gd name="T20" fmla="*/ 5 w 11"/>
                  <a:gd name="T2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12">
                    <a:moveTo>
                      <a:pt x="5" y="12"/>
                    </a:moveTo>
                    <a:cubicBezTo>
                      <a:pt x="5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9" y="11"/>
                      <a:pt x="11" y="8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0" y="5"/>
                      <a:pt x="0" y="7"/>
                      <a:pt x="1" y="9"/>
                    </a:cubicBezTo>
                    <a:cubicBezTo>
                      <a:pt x="2" y="11"/>
                      <a:pt x="3" y="12"/>
                      <a:pt x="5" y="1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7" name="Freeform: Shape 264"/>
              <p:cNvSpPr/>
              <p:nvPr>
                <p:custDataLst>
                  <p:tags r:id="rId9"/>
                </p:custDataLst>
              </p:nvPr>
            </p:nvSpPr>
            <p:spPr bwMode="auto">
              <a:xfrm>
                <a:off x="3293577" y="2712361"/>
                <a:ext cx="96808" cy="91906"/>
              </a:xfrm>
              <a:custGeom>
                <a:avLst/>
                <a:gdLst>
                  <a:gd name="T0" fmla="*/ 12 w 22"/>
                  <a:gd name="T1" fmla="*/ 21 h 21"/>
                  <a:gd name="T2" fmla="*/ 22 w 22"/>
                  <a:gd name="T3" fmla="*/ 21 h 21"/>
                  <a:gd name="T4" fmla="*/ 6 w 22"/>
                  <a:gd name="T5" fmla="*/ 0 h 21"/>
                  <a:gd name="T6" fmla="*/ 0 w 22"/>
                  <a:gd name="T7" fmla="*/ 5 h 21"/>
                  <a:gd name="T8" fmla="*/ 12 w 22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1">
                    <a:moveTo>
                      <a:pt x="12" y="21"/>
                    </a:moveTo>
                    <a:cubicBezTo>
                      <a:pt x="22" y="21"/>
                      <a:pt x="22" y="21"/>
                      <a:pt x="22" y="2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3"/>
                      <a:pt x="2" y="5"/>
                      <a:pt x="0" y="5"/>
                    </a:cubicBezTo>
                    <a:lnTo>
                      <a:pt x="12" y="2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8" name="Freeform: Shape 265"/>
              <p:cNvSpPr/>
              <p:nvPr>
                <p:custDataLst>
                  <p:tags r:id="rId10"/>
                </p:custDataLst>
              </p:nvPr>
            </p:nvSpPr>
            <p:spPr bwMode="auto">
              <a:xfrm>
                <a:off x="3258040" y="2671922"/>
                <a:ext cx="52693" cy="53918"/>
              </a:xfrm>
              <a:custGeom>
                <a:avLst/>
                <a:gdLst>
                  <a:gd name="T0" fmla="*/ 8 w 12"/>
                  <a:gd name="T1" fmla="*/ 0 h 12"/>
                  <a:gd name="T2" fmla="*/ 6 w 12"/>
                  <a:gd name="T3" fmla="*/ 0 h 12"/>
                  <a:gd name="T4" fmla="*/ 1 w 12"/>
                  <a:gd name="T5" fmla="*/ 5 h 12"/>
                  <a:gd name="T6" fmla="*/ 1 w 12"/>
                  <a:gd name="T7" fmla="*/ 6 h 12"/>
                  <a:gd name="T8" fmla="*/ 1 w 12"/>
                  <a:gd name="T9" fmla="*/ 6 h 12"/>
                  <a:gd name="T10" fmla="*/ 5 w 12"/>
                  <a:gd name="T11" fmla="*/ 12 h 12"/>
                  <a:gd name="T12" fmla="*/ 6 w 12"/>
                  <a:gd name="T13" fmla="*/ 12 h 12"/>
                  <a:gd name="T14" fmla="*/ 6 w 12"/>
                  <a:gd name="T15" fmla="*/ 12 h 12"/>
                  <a:gd name="T16" fmla="*/ 12 w 12"/>
                  <a:gd name="T17" fmla="*/ 7 h 12"/>
                  <a:gd name="T18" fmla="*/ 12 w 12"/>
                  <a:gd name="T19" fmla="*/ 7 h 12"/>
                  <a:gd name="T20" fmla="*/ 8 w 12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12">
                    <a:moveTo>
                      <a:pt x="8" y="0"/>
                    </a:moveTo>
                    <a:cubicBezTo>
                      <a:pt x="7" y="0"/>
                      <a:pt x="7" y="0"/>
                      <a:pt x="6" y="0"/>
                    </a:cubicBezTo>
                    <a:cubicBezTo>
                      <a:pt x="4" y="0"/>
                      <a:pt x="1" y="2"/>
                      <a:pt x="1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8"/>
                      <a:pt x="2" y="11"/>
                      <a:pt x="5" y="12"/>
                    </a:cubicBezTo>
                    <a:cubicBezTo>
                      <a:pt x="5" y="12"/>
                      <a:pt x="5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9" y="12"/>
                      <a:pt x="11" y="10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4"/>
                      <a:pt x="11" y="1"/>
                      <a:pt x="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9" name="Freeform: Shape 266"/>
              <p:cNvSpPr/>
              <p:nvPr>
                <p:custDataLst>
                  <p:tags r:id="rId11"/>
                </p:custDataLst>
              </p:nvPr>
            </p:nvSpPr>
            <p:spPr bwMode="auto">
              <a:xfrm>
                <a:off x="3213925" y="2814070"/>
                <a:ext cx="220574" cy="180136"/>
              </a:xfrm>
              <a:custGeom>
                <a:avLst/>
                <a:gdLst>
                  <a:gd name="T0" fmla="*/ 9 w 50"/>
                  <a:gd name="T1" fmla="*/ 41 h 41"/>
                  <a:gd name="T2" fmla="*/ 39 w 50"/>
                  <a:gd name="T3" fmla="*/ 41 h 41"/>
                  <a:gd name="T4" fmla="*/ 50 w 50"/>
                  <a:gd name="T5" fmla="*/ 0 h 41"/>
                  <a:gd name="T6" fmla="*/ 41 w 50"/>
                  <a:gd name="T7" fmla="*/ 0 h 41"/>
                  <a:gd name="T8" fmla="*/ 31 w 50"/>
                  <a:gd name="T9" fmla="*/ 0 h 41"/>
                  <a:gd name="T10" fmla="*/ 0 w 50"/>
                  <a:gd name="T11" fmla="*/ 0 h 41"/>
                  <a:gd name="T12" fmla="*/ 9 w 50"/>
                  <a:gd name="T1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41">
                    <a:moveTo>
                      <a:pt x="9" y="41"/>
                    </a:moveTo>
                    <a:cubicBezTo>
                      <a:pt x="39" y="41"/>
                      <a:pt x="39" y="41"/>
                      <a:pt x="39" y="41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4"/>
                      <a:pt x="5" y="28"/>
                      <a:pt x="9" y="4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0" name="Freeform: Shape 267"/>
              <p:cNvSpPr/>
              <p:nvPr/>
            </p:nvSpPr>
            <p:spPr bwMode="auto">
              <a:xfrm>
                <a:off x="5735824" y="2010199"/>
                <a:ext cx="88230" cy="88230"/>
              </a:xfrm>
              <a:custGeom>
                <a:avLst/>
                <a:gdLst>
                  <a:gd name="T0" fmla="*/ 17 w 20"/>
                  <a:gd name="T1" fmla="*/ 0 h 20"/>
                  <a:gd name="T2" fmla="*/ 9 w 20"/>
                  <a:gd name="T3" fmla="*/ 0 h 20"/>
                  <a:gd name="T4" fmla="*/ 0 w 20"/>
                  <a:gd name="T5" fmla="*/ 9 h 20"/>
                  <a:gd name="T6" fmla="*/ 0 w 20"/>
                  <a:gd name="T7" fmla="*/ 20 h 20"/>
                  <a:gd name="T8" fmla="*/ 7 w 20"/>
                  <a:gd name="T9" fmla="*/ 20 h 20"/>
                  <a:gd name="T10" fmla="*/ 7 w 20"/>
                  <a:gd name="T11" fmla="*/ 9 h 20"/>
                  <a:gd name="T12" fmla="*/ 9 w 20"/>
                  <a:gd name="T13" fmla="*/ 7 h 20"/>
                  <a:gd name="T14" fmla="*/ 20 w 20"/>
                  <a:gd name="T15" fmla="*/ 7 h 20"/>
                  <a:gd name="T16" fmla="*/ 17 w 20"/>
                  <a:gd name="T1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20">
                    <a:moveTo>
                      <a:pt x="17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8"/>
                      <a:pt x="8" y="7"/>
                      <a:pt x="9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9" y="4"/>
                      <a:pt x="18" y="2"/>
                      <a:pt x="1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1" name="Freeform: Shape 268"/>
              <p:cNvSpPr/>
              <p:nvPr/>
            </p:nvSpPr>
            <p:spPr bwMode="auto">
              <a:xfrm>
                <a:off x="5708865" y="2142544"/>
                <a:ext cx="198517" cy="149500"/>
              </a:xfrm>
              <a:custGeom>
                <a:avLst/>
                <a:gdLst>
                  <a:gd name="T0" fmla="*/ 35 w 45"/>
                  <a:gd name="T1" fmla="*/ 0 h 34"/>
                  <a:gd name="T2" fmla="*/ 29 w 45"/>
                  <a:gd name="T3" fmla="*/ 0 h 34"/>
                  <a:gd name="T4" fmla="*/ 29 w 45"/>
                  <a:gd name="T5" fmla="*/ 9 h 34"/>
                  <a:gd name="T6" fmla="*/ 34 w 45"/>
                  <a:gd name="T7" fmla="*/ 15 h 34"/>
                  <a:gd name="T8" fmla="*/ 31 w 45"/>
                  <a:gd name="T9" fmla="*/ 19 h 34"/>
                  <a:gd name="T10" fmla="*/ 31 w 45"/>
                  <a:gd name="T11" fmla="*/ 19 h 34"/>
                  <a:gd name="T12" fmla="*/ 31 w 45"/>
                  <a:gd name="T13" fmla="*/ 27 h 34"/>
                  <a:gd name="T14" fmla="*/ 29 w 45"/>
                  <a:gd name="T15" fmla="*/ 27 h 34"/>
                  <a:gd name="T16" fmla="*/ 29 w 45"/>
                  <a:gd name="T17" fmla="*/ 34 h 34"/>
                  <a:gd name="T18" fmla="*/ 45 w 45"/>
                  <a:gd name="T19" fmla="*/ 34 h 34"/>
                  <a:gd name="T20" fmla="*/ 35 w 45"/>
                  <a:gd name="T21" fmla="*/ 0 h 34"/>
                  <a:gd name="T22" fmla="*/ 29 w 45"/>
                  <a:gd name="T23" fmla="*/ 0 h 34"/>
                  <a:gd name="T24" fmla="*/ 0 w 45"/>
                  <a:gd name="T25" fmla="*/ 0 h 34"/>
                  <a:gd name="T26" fmla="*/ 0 w 45"/>
                  <a:gd name="T27" fmla="*/ 34 h 34"/>
                  <a:gd name="T28" fmla="*/ 29 w 45"/>
                  <a:gd name="T29" fmla="*/ 34 h 34"/>
                  <a:gd name="T30" fmla="*/ 29 w 45"/>
                  <a:gd name="T31" fmla="*/ 27 h 34"/>
                  <a:gd name="T32" fmla="*/ 27 w 45"/>
                  <a:gd name="T33" fmla="*/ 27 h 34"/>
                  <a:gd name="T34" fmla="*/ 27 w 45"/>
                  <a:gd name="T35" fmla="*/ 19 h 34"/>
                  <a:gd name="T36" fmla="*/ 24 w 45"/>
                  <a:gd name="T37" fmla="*/ 15 h 34"/>
                  <a:gd name="T38" fmla="*/ 29 w 45"/>
                  <a:gd name="T39" fmla="*/ 9 h 34"/>
                  <a:gd name="T40" fmla="*/ 29 w 45"/>
                  <a:gd name="T41" fmla="*/ 9 h 34"/>
                  <a:gd name="T42" fmla="*/ 29 w 45"/>
                  <a:gd name="T4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5" h="34">
                    <a:moveTo>
                      <a:pt x="35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32" y="9"/>
                      <a:pt x="34" y="12"/>
                      <a:pt x="34" y="15"/>
                    </a:cubicBezTo>
                    <a:cubicBezTo>
                      <a:pt x="34" y="17"/>
                      <a:pt x="33" y="19"/>
                      <a:pt x="31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2" y="22"/>
                      <a:pt x="39" y="11"/>
                      <a:pt x="35" y="0"/>
                    </a:cubicBezTo>
                    <a:close/>
                    <a:moveTo>
                      <a:pt x="2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5" y="19"/>
                      <a:pt x="24" y="17"/>
                      <a:pt x="24" y="15"/>
                    </a:cubicBezTo>
                    <a:cubicBezTo>
                      <a:pt x="24" y="12"/>
                      <a:pt x="26" y="9"/>
                      <a:pt x="29" y="9"/>
                    </a:cubicBezTo>
                    <a:cubicBezTo>
                      <a:pt x="29" y="9"/>
                      <a:pt x="29" y="9"/>
                      <a:pt x="29" y="9"/>
                    </a:cubicBez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2" name="Freeform: Shape 269"/>
              <p:cNvSpPr/>
              <p:nvPr/>
            </p:nvSpPr>
            <p:spPr bwMode="auto">
              <a:xfrm>
                <a:off x="4269005" y="1537190"/>
                <a:ext cx="155627" cy="66172"/>
              </a:xfrm>
              <a:custGeom>
                <a:avLst/>
                <a:gdLst>
                  <a:gd name="T0" fmla="*/ 0 w 127"/>
                  <a:gd name="T1" fmla="*/ 29 h 54"/>
                  <a:gd name="T2" fmla="*/ 51 w 127"/>
                  <a:gd name="T3" fmla="*/ 54 h 54"/>
                  <a:gd name="T4" fmla="*/ 127 w 127"/>
                  <a:gd name="T5" fmla="*/ 54 h 54"/>
                  <a:gd name="T6" fmla="*/ 15 w 127"/>
                  <a:gd name="T7" fmla="*/ 0 h 54"/>
                  <a:gd name="T8" fmla="*/ 0 w 127"/>
                  <a:gd name="T9" fmla="*/ 2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54">
                    <a:moveTo>
                      <a:pt x="0" y="29"/>
                    </a:moveTo>
                    <a:lnTo>
                      <a:pt x="51" y="54"/>
                    </a:lnTo>
                    <a:lnTo>
                      <a:pt x="127" y="54"/>
                    </a:lnTo>
                    <a:lnTo>
                      <a:pt x="15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3" name="Freeform: Shape 270"/>
              <p:cNvSpPr/>
              <p:nvPr/>
            </p:nvSpPr>
            <p:spPr bwMode="auto">
              <a:xfrm>
                <a:off x="4269005" y="1611940"/>
                <a:ext cx="376202" cy="189939"/>
              </a:xfrm>
              <a:custGeom>
                <a:avLst/>
                <a:gdLst>
                  <a:gd name="T0" fmla="*/ 123 w 307"/>
                  <a:gd name="T1" fmla="*/ 155 h 155"/>
                  <a:gd name="T2" fmla="*/ 245 w 307"/>
                  <a:gd name="T3" fmla="*/ 155 h 155"/>
                  <a:gd name="T4" fmla="*/ 245 w 307"/>
                  <a:gd name="T5" fmla="*/ 123 h 155"/>
                  <a:gd name="T6" fmla="*/ 307 w 307"/>
                  <a:gd name="T7" fmla="*/ 123 h 155"/>
                  <a:gd name="T8" fmla="*/ 307 w 307"/>
                  <a:gd name="T9" fmla="*/ 33 h 155"/>
                  <a:gd name="T10" fmla="*/ 245 w 307"/>
                  <a:gd name="T11" fmla="*/ 33 h 155"/>
                  <a:gd name="T12" fmla="*/ 245 w 307"/>
                  <a:gd name="T13" fmla="*/ 0 h 155"/>
                  <a:gd name="T14" fmla="*/ 145 w 307"/>
                  <a:gd name="T15" fmla="*/ 0 h 155"/>
                  <a:gd name="T16" fmla="*/ 123 w 307"/>
                  <a:gd name="T17" fmla="*/ 0 h 155"/>
                  <a:gd name="T18" fmla="*/ 123 w 307"/>
                  <a:gd name="T19" fmla="*/ 62 h 155"/>
                  <a:gd name="T20" fmla="*/ 184 w 307"/>
                  <a:gd name="T21" fmla="*/ 62 h 155"/>
                  <a:gd name="T22" fmla="*/ 184 w 307"/>
                  <a:gd name="T23" fmla="*/ 94 h 155"/>
                  <a:gd name="T24" fmla="*/ 123 w 307"/>
                  <a:gd name="T25" fmla="*/ 94 h 155"/>
                  <a:gd name="T26" fmla="*/ 123 w 307"/>
                  <a:gd name="T27" fmla="*/ 155 h 155"/>
                  <a:gd name="T28" fmla="*/ 0 w 307"/>
                  <a:gd name="T29" fmla="*/ 155 h 155"/>
                  <a:gd name="T30" fmla="*/ 123 w 307"/>
                  <a:gd name="T31" fmla="*/ 155 h 155"/>
                  <a:gd name="T32" fmla="*/ 123 w 307"/>
                  <a:gd name="T33" fmla="*/ 94 h 155"/>
                  <a:gd name="T34" fmla="*/ 62 w 307"/>
                  <a:gd name="T35" fmla="*/ 94 h 155"/>
                  <a:gd name="T36" fmla="*/ 62 w 307"/>
                  <a:gd name="T37" fmla="*/ 62 h 155"/>
                  <a:gd name="T38" fmla="*/ 62 w 307"/>
                  <a:gd name="T39" fmla="*/ 62 h 155"/>
                  <a:gd name="T40" fmla="*/ 123 w 307"/>
                  <a:gd name="T41" fmla="*/ 62 h 155"/>
                  <a:gd name="T42" fmla="*/ 123 w 307"/>
                  <a:gd name="T43" fmla="*/ 0 h 155"/>
                  <a:gd name="T44" fmla="*/ 65 w 307"/>
                  <a:gd name="T45" fmla="*/ 0 h 155"/>
                  <a:gd name="T46" fmla="*/ 0 w 307"/>
                  <a:gd name="T47" fmla="*/ 0 h 155"/>
                  <a:gd name="T48" fmla="*/ 0 w 307"/>
                  <a:gd name="T49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07" h="155">
                    <a:moveTo>
                      <a:pt x="123" y="155"/>
                    </a:moveTo>
                    <a:lnTo>
                      <a:pt x="245" y="155"/>
                    </a:lnTo>
                    <a:lnTo>
                      <a:pt x="245" y="123"/>
                    </a:lnTo>
                    <a:lnTo>
                      <a:pt x="307" y="123"/>
                    </a:lnTo>
                    <a:lnTo>
                      <a:pt x="307" y="33"/>
                    </a:lnTo>
                    <a:lnTo>
                      <a:pt x="245" y="33"/>
                    </a:lnTo>
                    <a:lnTo>
                      <a:pt x="245" y="0"/>
                    </a:lnTo>
                    <a:lnTo>
                      <a:pt x="145" y="0"/>
                    </a:lnTo>
                    <a:lnTo>
                      <a:pt x="123" y="0"/>
                    </a:lnTo>
                    <a:lnTo>
                      <a:pt x="123" y="62"/>
                    </a:lnTo>
                    <a:lnTo>
                      <a:pt x="184" y="62"/>
                    </a:lnTo>
                    <a:lnTo>
                      <a:pt x="184" y="94"/>
                    </a:lnTo>
                    <a:lnTo>
                      <a:pt x="123" y="94"/>
                    </a:lnTo>
                    <a:lnTo>
                      <a:pt x="123" y="155"/>
                    </a:lnTo>
                    <a:close/>
                    <a:moveTo>
                      <a:pt x="0" y="155"/>
                    </a:moveTo>
                    <a:lnTo>
                      <a:pt x="123" y="155"/>
                    </a:lnTo>
                    <a:lnTo>
                      <a:pt x="123" y="94"/>
                    </a:lnTo>
                    <a:lnTo>
                      <a:pt x="62" y="94"/>
                    </a:lnTo>
                    <a:lnTo>
                      <a:pt x="62" y="62"/>
                    </a:lnTo>
                    <a:lnTo>
                      <a:pt x="62" y="62"/>
                    </a:lnTo>
                    <a:lnTo>
                      <a:pt x="123" y="62"/>
                    </a:lnTo>
                    <a:lnTo>
                      <a:pt x="123" y="0"/>
                    </a:lnTo>
                    <a:lnTo>
                      <a:pt x="65" y="0"/>
                    </a:lnTo>
                    <a:lnTo>
                      <a:pt x="0" y="0"/>
                    </a:lnTo>
                    <a:lnTo>
                      <a:pt x="0" y="155"/>
                    </a:ln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4" name="Freeform: Shape 271"/>
              <p:cNvSpPr/>
              <p:nvPr/>
            </p:nvSpPr>
            <p:spPr bwMode="auto">
              <a:xfrm>
                <a:off x="3637918" y="1788400"/>
                <a:ext cx="84553" cy="142148"/>
              </a:xfrm>
              <a:custGeom>
                <a:avLst/>
                <a:gdLst>
                  <a:gd name="T0" fmla="*/ 0 w 19"/>
                  <a:gd name="T1" fmla="*/ 22 h 32"/>
                  <a:gd name="T2" fmla="*/ 0 w 19"/>
                  <a:gd name="T3" fmla="*/ 27 h 32"/>
                  <a:gd name="T4" fmla="*/ 6 w 19"/>
                  <a:gd name="T5" fmla="*/ 32 h 32"/>
                  <a:gd name="T6" fmla="*/ 14 w 19"/>
                  <a:gd name="T7" fmla="*/ 32 h 32"/>
                  <a:gd name="T8" fmla="*/ 19 w 19"/>
                  <a:gd name="T9" fmla="*/ 27 h 32"/>
                  <a:gd name="T10" fmla="*/ 19 w 19"/>
                  <a:gd name="T11" fmla="*/ 22 h 32"/>
                  <a:gd name="T12" fmla="*/ 12 w 19"/>
                  <a:gd name="T13" fmla="*/ 22 h 32"/>
                  <a:gd name="T14" fmla="*/ 12 w 19"/>
                  <a:gd name="T15" fmla="*/ 18 h 32"/>
                  <a:gd name="T16" fmla="*/ 19 w 19"/>
                  <a:gd name="T17" fmla="*/ 18 h 32"/>
                  <a:gd name="T18" fmla="*/ 19 w 19"/>
                  <a:gd name="T19" fmla="*/ 12 h 32"/>
                  <a:gd name="T20" fmla="*/ 12 w 19"/>
                  <a:gd name="T21" fmla="*/ 12 h 32"/>
                  <a:gd name="T22" fmla="*/ 12 w 19"/>
                  <a:gd name="T23" fmla="*/ 8 h 32"/>
                  <a:gd name="T24" fmla="*/ 19 w 19"/>
                  <a:gd name="T25" fmla="*/ 8 h 32"/>
                  <a:gd name="T26" fmla="*/ 19 w 19"/>
                  <a:gd name="T27" fmla="*/ 6 h 32"/>
                  <a:gd name="T28" fmla="*/ 14 w 19"/>
                  <a:gd name="T29" fmla="*/ 0 h 32"/>
                  <a:gd name="T30" fmla="*/ 6 w 19"/>
                  <a:gd name="T31" fmla="*/ 0 h 32"/>
                  <a:gd name="T32" fmla="*/ 0 w 19"/>
                  <a:gd name="T33" fmla="*/ 6 h 32"/>
                  <a:gd name="T34" fmla="*/ 0 w 19"/>
                  <a:gd name="T35" fmla="*/ 8 h 32"/>
                  <a:gd name="T36" fmla="*/ 7 w 19"/>
                  <a:gd name="T37" fmla="*/ 8 h 32"/>
                  <a:gd name="T38" fmla="*/ 7 w 19"/>
                  <a:gd name="T39" fmla="*/ 12 h 32"/>
                  <a:gd name="T40" fmla="*/ 0 w 19"/>
                  <a:gd name="T41" fmla="*/ 12 h 32"/>
                  <a:gd name="T42" fmla="*/ 0 w 19"/>
                  <a:gd name="T43" fmla="*/ 18 h 32"/>
                  <a:gd name="T44" fmla="*/ 7 w 19"/>
                  <a:gd name="T45" fmla="*/ 18 h 32"/>
                  <a:gd name="T46" fmla="*/ 7 w 19"/>
                  <a:gd name="T47" fmla="*/ 22 h 32"/>
                  <a:gd name="T48" fmla="*/ 0 w 19"/>
                  <a:gd name="T49" fmla="*/ 2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" h="32">
                    <a:moveTo>
                      <a:pt x="0" y="22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0" y="30"/>
                      <a:pt x="3" y="32"/>
                      <a:pt x="6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7" y="32"/>
                      <a:pt x="19" y="30"/>
                      <a:pt x="19" y="27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3"/>
                      <a:pt x="17" y="0"/>
                      <a:pt x="1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22"/>
                      <a:pt x="7" y="22"/>
                      <a:pt x="7" y="22"/>
                    </a:cubicBez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5" name="Freeform: Shape 272"/>
              <p:cNvSpPr/>
              <p:nvPr/>
            </p:nvSpPr>
            <p:spPr bwMode="auto">
              <a:xfrm>
                <a:off x="3615860" y="1917068"/>
                <a:ext cx="132345" cy="83328"/>
              </a:xfrm>
              <a:custGeom>
                <a:avLst/>
                <a:gdLst>
                  <a:gd name="T0" fmla="*/ 0 w 30"/>
                  <a:gd name="T1" fmla="*/ 0 h 19"/>
                  <a:gd name="T2" fmla="*/ 10 w 30"/>
                  <a:gd name="T3" fmla="*/ 9 h 19"/>
                  <a:gd name="T4" fmla="*/ 13 w 30"/>
                  <a:gd name="T5" fmla="*/ 9 h 19"/>
                  <a:gd name="T6" fmla="*/ 13 w 30"/>
                  <a:gd name="T7" fmla="*/ 15 h 19"/>
                  <a:gd name="T8" fmla="*/ 9 w 30"/>
                  <a:gd name="T9" fmla="*/ 15 h 19"/>
                  <a:gd name="T10" fmla="*/ 9 w 30"/>
                  <a:gd name="T11" fmla="*/ 19 h 19"/>
                  <a:gd name="T12" fmla="*/ 21 w 30"/>
                  <a:gd name="T13" fmla="*/ 19 h 19"/>
                  <a:gd name="T14" fmla="*/ 21 w 30"/>
                  <a:gd name="T15" fmla="*/ 15 h 19"/>
                  <a:gd name="T16" fmla="*/ 17 w 30"/>
                  <a:gd name="T17" fmla="*/ 15 h 19"/>
                  <a:gd name="T18" fmla="*/ 17 w 30"/>
                  <a:gd name="T19" fmla="*/ 9 h 19"/>
                  <a:gd name="T20" fmla="*/ 20 w 30"/>
                  <a:gd name="T21" fmla="*/ 9 h 19"/>
                  <a:gd name="T22" fmla="*/ 30 w 30"/>
                  <a:gd name="T23" fmla="*/ 0 h 19"/>
                  <a:gd name="T24" fmla="*/ 26 w 30"/>
                  <a:gd name="T25" fmla="*/ 0 h 19"/>
                  <a:gd name="T26" fmla="*/ 20 w 30"/>
                  <a:gd name="T27" fmla="*/ 5 h 19"/>
                  <a:gd name="T28" fmla="*/ 10 w 30"/>
                  <a:gd name="T29" fmla="*/ 5 h 19"/>
                  <a:gd name="T30" fmla="*/ 4 w 30"/>
                  <a:gd name="T31" fmla="*/ 0 h 19"/>
                  <a:gd name="T32" fmla="*/ 0 w 30"/>
                  <a:gd name="T3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19">
                    <a:moveTo>
                      <a:pt x="0" y="0"/>
                    </a:moveTo>
                    <a:cubicBezTo>
                      <a:pt x="1" y="5"/>
                      <a:pt x="5" y="9"/>
                      <a:pt x="10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5" y="9"/>
                      <a:pt x="29" y="5"/>
                      <a:pt x="30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5" y="2"/>
                      <a:pt x="23" y="5"/>
                      <a:pt x="2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5"/>
                      <a:pt x="4" y="2"/>
                      <a:pt x="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6" name="Freeform: Shape 273"/>
              <p:cNvSpPr/>
              <p:nvPr/>
            </p:nvSpPr>
            <p:spPr bwMode="auto">
              <a:xfrm>
                <a:off x="5369426" y="2200138"/>
                <a:ext cx="269591" cy="136021"/>
              </a:xfrm>
              <a:custGeom>
                <a:avLst/>
                <a:gdLst>
                  <a:gd name="T0" fmla="*/ 53 w 61"/>
                  <a:gd name="T1" fmla="*/ 22 h 31"/>
                  <a:gd name="T2" fmla="*/ 61 w 61"/>
                  <a:gd name="T3" fmla="*/ 11 h 31"/>
                  <a:gd name="T4" fmla="*/ 53 w 61"/>
                  <a:gd name="T5" fmla="*/ 1 h 31"/>
                  <a:gd name="T6" fmla="*/ 53 w 61"/>
                  <a:gd name="T7" fmla="*/ 5 h 31"/>
                  <a:gd name="T8" fmla="*/ 57 w 61"/>
                  <a:gd name="T9" fmla="*/ 11 h 31"/>
                  <a:gd name="T10" fmla="*/ 53 w 61"/>
                  <a:gd name="T11" fmla="*/ 17 h 31"/>
                  <a:gd name="T12" fmla="*/ 53 w 61"/>
                  <a:gd name="T13" fmla="*/ 22 h 31"/>
                  <a:gd name="T14" fmla="*/ 26 w 61"/>
                  <a:gd name="T15" fmla="*/ 31 h 31"/>
                  <a:gd name="T16" fmla="*/ 46 w 61"/>
                  <a:gd name="T17" fmla="*/ 21 h 31"/>
                  <a:gd name="T18" fmla="*/ 51 w 61"/>
                  <a:gd name="T19" fmla="*/ 22 h 31"/>
                  <a:gd name="T20" fmla="*/ 53 w 61"/>
                  <a:gd name="T21" fmla="*/ 22 h 31"/>
                  <a:gd name="T22" fmla="*/ 53 w 61"/>
                  <a:gd name="T23" fmla="*/ 17 h 31"/>
                  <a:gd name="T24" fmla="*/ 51 w 61"/>
                  <a:gd name="T25" fmla="*/ 17 h 31"/>
                  <a:gd name="T26" fmla="*/ 49 w 61"/>
                  <a:gd name="T27" fmla="*/ 17 h 31"/>
                  <a:gd name="T28" fmla="*/ 52 w 61"/>
                  <a:gd name="T29" fmla="*/ 5 h 31"/>
                  <a:gd name="T30" fmla="*/ 52 w 61"/>
                  <a:gd name="T31" fmla="*/ 5 h 31"/>
                  <a:gd name="T32" fmla="*/ 52 w 61"/>
                  <a:gd name="T33" fmla="*/ 5 h 31"/>
                  <a:gd name="T34" fmla="*/ 53 w 61"/>
                  <a:gd name="T35" fmla="*/ 5 h 31"/>
                  <a:gd name="T36" fmla="*/ 53 w 61"/>
                  <a:gd name="T37" fmla="*/ 1 h 31"/>
                  <a:gd name="T38" fmla="*/ 51 w 61"/>
                  <a:gd name="T39" fmla="*/ 0 h 31"/>
                  <a:gd name="T40" fmla="*/ 51 w 61"/>
                  <a:gd name="T41" fmla="*/ 0 h 31"/>
                  <a:gd name="T42" fmla="*/ 1 w 61"/>
                  <a:gd name="T43" fmla="*/ 0 h 31"/>
                  <a:gd name="T44" fmla="*/ 0 w 61"/>
                  <a:gd name="T45" fmla="*/ 5 h 31"/>
                  <a:gd name="T46" fmla="*/ 26 w 61"/>
                  <a:gd name="T4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" h="31">
                    <a:moveTo>
                      <a:pt x="53" y="22"/>
                    </a:moveTo>
                    <a:cubicBezTo>
                      <a:pt x="58" y="21"/>
                      <a:pt x="61" y="16"/>
                      <a:pt x="61" y="11"/>
                    </a:cubicBezTo>
                    <a:cubicBezTo>
                      <a:pt x="61" y="6"/>
                      <a:pt x="58" y="1"/>
                      <a:pt x="53" y="1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5" y="6"/>
                      <a:pt x="57" y="8"/>
                      <a:pt x="57" y="11"/>
                    </a:cubicBezTo>
                    <a:cubicBezTo>
                      <a:pt x="57" y="14"/>
                      <a:pt x="55" y="16"/>
                      <a:pt x="53" y="17"/>
                    </a:cubicBezTo>
                    <a:lnTo>
                      <a:pt x="53" y="22"/>
                    </a:lnTo>
                    <a:close/>
                    <a:moveTo>
                      <a:pt x="26" y="31"/>
                    </a:moveTo>
                    <a:cubicBezTo>
                      <a:pt x="34" y="31"/>
                      <a:pt x="41" y="27"/>
                      <a:pt x="46" y="21"/>
                    </a:cubicBezTo>
                    <a:cubicBezTo>
                      <a:pt x="47" y="22"/>
                      <a:pt x="49" y="22"/>
                      <a:pt x="51" y="22"/>
                    </a:cubicBezTo>
                    <a:cubicBezTo>
                      <a:pt x="51" y="22"/>
                      <a:pt x="52" y="22"/>
                      <a:pt x="53" y="22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2" y="17"/>
                      <a:pt x="51" y="17"/>
                      <a:pt x="51" y="17"/>
                    </a:cubicBezTo>
                    <a:cubicBezTo>
                      <a:pt x="50" y="17"/>
                      <a:pt x="49" y="17"/>
                      <a:pt x="49" y="17"/>
                    </a:cubicBezTo>
                    <a:cubicBezTo>
                      <a:pt x="51" y="13"/>
                      <a:pt x="52" y="9"/>
                      <a:pt x="52" y="5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2" y="5"/>
                      <a:pt x="52" y="5"/>
                      <a:pt x="53" y="5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2" y="0"/>
                      <a:pt x="52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0" y="19"/>
                      <a:pt x="12" y="31"/>
                      <a:pt x="26" y="31"/>
                    </a:cubicBez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7" name="Rectangle 274"/>
              <p:cNvSpPr/>
              <p:nvPr/>
            </p:nvSpPr>
            <p:spPr bwMode="auto">
              <a:xfrm>
                <a:off x="5369426" y="2345962"/>
                <a:ext cx="247533" cy="22057"/>
              </a:xfrm>
              <a:prstGeom prst="rect">
                <a:avLst/>
              </a:prstGeom>
              <a:solidFill>
                <a:srgbClr val="49719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8" name="Freeform: Shape 275"/>
              <p:cNvSpPr/>
              <p:nvPr/>
            </p:nvSpPr>
            <p:spPr bwMode="auto">
              <a:xfrm>
                <a:off x="5427020" y="2080048"/>
                <a:ext cx="44115" cy="115189"/>
              </a:xfrm>
              <a:custGeom>
                <a:avLst/>
                <a:gdLst>
                  <a:gd name="T0" fmla="*/ 3 w 10"/>
                  <a:gd name="T1" fmla="*/ 19 h 26"/>
                  <a:gd name="T2" fmla="*/ 5 w 10"/>
                  <a:gd name="T3" fmla="*/ 25 h 26"/>
                  <a:gd name="T4" fmla="*/ 9 w 10"/>
                  <a:gd name="T5" fmla="*/ 16 h 26"/>
                  <a:gd name="T6" fmla="*/ 7 w 10"/>
                  <a:gd name="T7" fmla="*/ 11 h 26"/>
                  <a:gd name="T8" fmla="*/ 6 w 10"/>
                  <a:gd name="T9" fmla="*/ 7 h 26"/>
                  <a:gd name="T10" fmla="*/ 4 w 10"/>
                  <a:gd name="T11" fmla="*/ 2 h 26"/>
                  <a:gd name="T12" fmla="*/ 1 w 10"/>
                  <a:gd name="T13" fmla="*/ 11 h 26"/>
                  <a:gd name="T14" fmla="*/ 3 w 10"/>
                  <a:gd name="T15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26">
                    <a:moveTo>
                      <a:pt x="3" y="19"/>
                    </a:moveTo>
                    <a:cubicBezTo>
                      <a:pt x="0" y="21"/>
                      <a:pt x="2" y="26"/>
                      <a:pt x="5" y="25"/>
                    </a:cubicBezTo>
                    <a:cubicBezTo>
                      <a:pt x="9" y="23"/>
                      <a:pt x="10" y="19"/>
                      <a:pt x="9" y="16"/>
                    </a:cubicBezTo>
                    <a:cubicBezTo>
                      <a:pt x="9" y="14"/>
                      <a:pt x="7" y="12"/>
                      <a:pt x="7" y="11"/>
                    </a:cubicBezTo>
                    <a:cubicBezTo>
                      <a:pt x="6" y="10"/>
                      <a:pt x="5" y="7"/>
                      <a:pt x="6" y="7"/>
                    </a:cubicBezTo>
                    <a:cubicBezTo>
                      <a:pt x="9" y="5"/>
                      <a:pt x="7" y="0"/>
                      <a:pt x="4" y="2"/>
                    </a:cubicBezTo>
                    <a:cubicBezTo>
                      <a:pt x="1" y="4"/>
                      <a:pt x="0" y="8"/>
                      <a:pt x="1" y="11"/>
                    </a:cubicBezTo>
                    <a:cubicBezTo>
                      <a:pt x="1" y="12"/>
                      <a:pt x="6" y="19"/>
                      <a:pt x="3" y="19"/>
                    </a:cubicBez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9" name="Freeform: Shape 276"/>
              <p:cNvSpPr/>
              <p:nvPr/>
            </p:nvSpPr>
            <p:spPr bwMode="auto">
              <a:xfrm>
                <a:off x="5488291" y="2080048"/>
                <a:ext cx="44115" cy="115189"/>
              </a:xfrm>
              <a:custGeom>
                <a:avLst/>
                <a:gdLst>
                  <a:gd name="T0" fmla="*/ 4 w 10"/>
                  <a:gd name="T1" fmla="*/ 19 h 26"/>
                  <a:gd name="T2" fmla="*/ 5 w 10"/>
                  <a:gd name="T3" fmla="*/ 25 h 26"/>
                  <a:gd name="T4" fmla="*/ 9 w 10"/>
                  <a:gd name="T5" fmla="*/ 16 h 26"/>
                  <a:gd name="T6" fmla="*/ 7 w 10"/>
                  <a:gd name="T7" fmla="*/ 11 h 26"/>
                  <a:gd name="T8" fmla="*/ 7 w 10"/>
                  <a:gd name="T9" fmla="*/ 7 h 26"/>
                  <a:gd name="T10" fmla="*/ 4 w 10"/>
                  <a:gd name="T11" fmla="*/ 2 h 26"/>
                  <a:gd name="T12" fmla="*/ 1 w 10"/>
                  <a:gd name="T13" fmla="*/ 11 h 26"/>
                  <a:gd name="T14" fmla="*/ 4 w 10"/>
                  <a:gd name="T15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26">
                    <a:moveTo>
                      <a:pt x="4" y="19"/>
                    </a:moveTo>
                    <a:cubicBezTo>
                      <a:pt x="1" y="21"/>
                      <a:pt x="2" y="26"/>
                      <a:pt x="5" y="25"/>
                    </a:cubicBezTo>
                    <a:cubicBezTo>
                      <a:pt x="9" y="23"/>
                      <a:pt x="10" y="19"/>
                      <a:pt x="9" y="16"/>
                    </a:cubicBezTo>
                    <a:cubicBezTo>
                      <a:pt x="9" y="14"/>
                      <a:pt x="8" y="12"/>
                      <a:pt x="7" y="11"/>
                    </a:cubicBezTo>
                    <a:cubicBezTo>
                      <a:pt x="6" y="10"/>
                      <a:pt x="5" y="7"/>
                      <a:pt x="7" y="7"/>
                    </a:cubicBezTo>
                    <a:cubicBezTo>
                      <a:pt x="10" y="5"/>
                      <a:pt x="7" y="0"/>
                      <a:pt x="4" y="2"/>
                    </a:cubicBezTo>
                    <a:cubicBezTo>
                      <a:pt x="1" y="4"/>
                      <a:pt x="0" y="8"/>
                      <a:pt x="1" y="11"/>
                    </a:cubicBezTo>
                    <a:cubicBezTo>
                      <a:pt x="2" y="12"/>
                      <a:pt x="6" y="19"/>
                      <a:pt x="4" y="19"/>
                    </a:cubicBez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0" name="Freeform: Shape 277"/>
              <p:cNvSpPr/>
              <p:nvPr/>
            </p:nvSpPr>
            <p:spPr bwMode="auto">
              <a:xfrm>
                <a:off x="4794707" y="1638899"/>
                <a:ext cx="220574" cy="220574"/>
              </a:xfrm>
              <a:custGeom>
                <a:avLst/>
                <a:gdLst>
                  <a:gd name="T0" fmla="*/ 25 w 50"/>
                  <a:gd name="T1" fmla="*/ 47 h 50"/>
                  <a:gd name="T2" fmla="*/ 29 w 50"/>
                  <a:gd name="T3" fmla="*/ 46 h 50"/>
                  <a:gd name="T4" fmla="*/ 30 w 50"/>
                  <a:gd name="T5" fmla="*/ 50 h 50"/>
                  <a:gd name="T6" fmla="*/ 39 w 50"/>
                  <a:gd name="T7" fmla="*/ 46 h 50"/>
                  <a:gd name="T8" fmla="*/ 38 w 50"/>
                  <a:gd name="T9" fmla="*/ 43 h 50"/>
                  <a:gd name="T10" fmla="*/ 43 w 50"/>
                  <a:gd name="T11" fmla="*/ 37 h 50"/>
                  <a:gd name="T12" fmla="*/ 46 w 50"/>
                  <a:gd name="T13" fmla="*/ 39 h 50"/>
                  <a:gd name="T14" fmla="*/ 50 w 50"/>
                  <a:gd name="T15" fmla="*/ 30 h 50"/>
                  <a:gd name="T16" fmla="*/ 46 w 50"/>
                  <a:gd name="T17" fmla="*/ 29 h 50"/>
                  <a:gd name="T18" fmla="*/ 46 w 50"/>
                  <a:gd name="T19" fmla="*/ 21 h 50"/>
                  <a:gd name="T20" fmla="*/ 50 w 50"/>
                  <a:gd name="T21" fmla="*/ 20 h 50"/>
                  <a:gd name="T22" fmla="*/ 46 w 50"/>
                  <a:gd name="T23" fmla="*/ 11 h 50"/>
                  <a:gd name="T24" fmla="*/ 43 w 50"/>
                  <a:gd name="T25" fmla="*/ 12 h 50"/>
                  <a:gd name="T26" fmla="*/ 37 w 50"/>
                  <a:gd name="T27" fmla="*/ 7 h 50"/>
                  <a:gd name="T28" fmla="*/ 39 w 50"/>
                  <a:gd name="T29" fmla="*/ 4 h 50"/>
                  <a:gd name="T30" fmla="*/ 30 w 50"/>
                  <a:gd name="T31" fmla="*/ 0 h 50"/>
                  <a:gd name="T32" fmla="*/ 29 w 50"/>
                  <a:gd name="T33" fmla="*/ 4 h 50"/>
                  <a:gd name="T34" fmla="*/ 25 w 50"/>
                  <a:gd name="T35" fmla="*/ 3 h 50"/>
                  <a:gd name="T36" fmla="*/ 25 w 50"/>
                  <a:gd name="T37" fmla="*/ 10 h 50"/>
                  <a:gd name="T38" fmla="*/ 38 w 50"/>
                  <a:gd name="T39" fmla="*/ 19 h 50"/>
                  <a:gd name="T40" fmla="*/ 31 w 50"/>
                  <a:gd name="T41" fmla="*/ 38 h 50"/>
                  <a:gd name="T42" fmla="*/ 25 w 50"/>
                  <a:gd name="T43" fmla="*/ 40 h 50"/>
                  <a:gd name="T44" fmla="*/ 25 w 50"/>
                  <a:gd name="T45" fmla="*/ 40 h 50"/>
                  <a:gd name="T46" fmla="*/ 25 w 50"/>
                  <a:gd name="T47" fmla="*/ 47 h 50"/>
                  <a:gd name="T48" fmla="*/ 4 w 50"/>
                  <a:gd name="T49" fmla="*/ 29 h 50"/>
                  <a:gd name="T50" fmla="*/ 0 w 50"/>
                  <a:gd name="T51" fmla="*/ 31 h 50"/>
                  <a:gd name="T52" fmla="*/ 4 w 50"/>
                  <a:gd name="T53" fmla="*/ 39 h 50"/>
                  <a:gd name="T54" fmla="*/ 7 w 50"/>
                  <a:gd name="T55" fmla="*/ 38 h 50"/>
                  <a:gd name="T56" fmla="*/ 13 w 50"/>
                  <a:gd name="T57" fmla="*/ 43 h 50"/>
                  <a:gd name="T58" fmla="*/ 11 w 50"/>
                  <a:gd name="T59" fmla="*/ 46 h 50"/>
                  <a:gd name="T60" fmla="*/ 20 w 50"/>
                  <a:gd name="T61" fmla="*/ 50 h 50"/>
                  <a:gd name="T62" fmla="*/ 21 w 50"/>
                  <a:gd name="T63" fmla="*/ 46 h 50"/>
                  <a:gd name="T64" fmla="*/ 25 w 50"/>
                  <a:gd name="T65" fmla="*/ 47 h 50"/>
                  <a:gd name="T66" fmla="*/ 25 w 50"/>
                  <a:gd name="T67" fmla="*/ 40 h 50"/>
                  <a:gd name="T68" fmla="*/ 12 w 50"/>
                  <a:gd name="T69" fmla="*/ 31 h 50"/>
                  <a:gd name="T70" fmla="*/ 19 w 50"/>
                  <a:gd name="T71" fmla="*/ 12 h 50"/>
                  <a:gd name="T72" fmla="*/ 19 w 50"/>
                  <a:gd name="T73" fmla="*/ 12 h 50"/>
                  <a:gd name="T74" fmla="*/ 25 w 50"/>
                  <a:gd name="T75" fmla="*/ 10 h 50"/>
                  <a:gd name="T76" fmla="*/ 25 w 50"/>
                  <a:gd name="T77" fmla="*/ 10 h 50"/>
                  <a:gd name="T78" fmla="*/ 25 w 50"/>
                  <a:gd name="T79" fmla="*/ 3 h 50"/>
                  <a:gd name="T80" fmla="*/ 21 w 50"/>
                  <a:gd name="T81" fmla="*/ 4 h 50"/>
                  <a:gd name="T82" fmla="*/ 19 w 50"/>
                  <a:gd name="T83" fmla="*/ 0 h 50"/>
                  <a:gd name="T84" fmla="*/ 11 w 50"/>
                  <a:gd name="T85" fmla="*/ 4 h 50"/>
                  <a:gd name="T86" fmla="*/ 12 w 50"/>
                  <a:gd name="T87" fmla="*/ 7 h 50"/>
                  <a:gd name="T88" fmla="*/ 7 w 50"/>
                  <a:gd name="T89" fmla="*/ 13 h 50"/>
                  <a:gd name="T90" fmla="*/ 4 w 50"/>
                  <a:gd name="T91" fmla="*/ 11 h 50"/>
                  <a:gd name="T92" fmla="*/ 0 w 50"/>
                  <a:gd name="T93" fmla="*/ 20 h 50"/>
                  <a:gd name="T94" fmla="*/ 4 w 50"/>
                  <a:gd name="T95" fmla="*/ 21 h 50"/>
                  <a:gd name="T96" fmla="*/ 4 w 50"/>
                  <a:gd name="T97" fmla="*/ 2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0" h="50">
                    <a:moveTo>
                      <a:pt x="25" y="47"/>
                    </a:moveTo>
                    <a:cubicBezTo>
                      <a:pt x="26" y="47"/>
                      <a:pt x="28" y="47"/>
                      <a:pt x="29" y="46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8" y="43"/>
                      <a:pt x="38" y="43"/>
                      <a:pt x="38" y="43"/>
                    </a:cubicBezTo>
                    <a:cubicBezTo>
                      <a:pt x="40" y="41"/>
                      <a:pt x="41" y="39"/>
                      <a:pt x="43" y="37"/>
                    </a:cubicBezTo>
                    <a:cubicBezTo>
                      <a:pt x="46" y="39"/>
                      <a:pt x="46" y="39"/>
                      <a:pt x="46" y="39"/>
                    </a:cubicBezTo>
                    <a:cubicBezTo>
                      <a:pt x="50" y="30"/>
                      <a:pt x="50" y="30"/>
                      <a:pt x="50" y="30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7" y="26"/>
                      <a:pt x="47" y="24"/>
                      <a:pt x="46" y="21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1" y="10"/>
                      <a:pt x="39" y="9"/>
                      <a:pt x="37" y="7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7" y="3"/>
                      <a:pt x="26" y="3"/>
                      <a:pt x="25" y="3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31" y="10"/>
                      <a:pt x="36" y="14"/>
                      <a:pt x="38" y="19"/>
                    </a:cubicBezTo>
                    <a:cubicBezTo>
                      <a:pt x="42" y="27"/>
                      <a:pt x="38" y="35"/>
                      <a:pt x="31" y="38"/>
                    </a:cubicBezTo>
                    <a:cubicBezTo>
                      <a:pt x="29" y="39"/>
                      <a:pt x="27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lnTo>
                      <a:pt x="25" y="47"/>
                    </a:lnTo>
                    <a:close/>
                    <a:moveTo>
                      <a:pt x="4" y="29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9" y="40"/>
                      <a:pt x="11" y="42"/>
                      <a:pt x="13" y="43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3" y="47"/>
                      <a:pt x="24" y="47"/>
                      <a:pt x="25" y="47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19" y="40"/>
                      <a:pt x="14" y="36"/>
                      <a:pt x="12" y="31"/>
                    </a:cubicBezTo>
                    <a:cubicBezTo>
                      <a:pt x="8" y="23"/>
                      <a:pt x="12" y="15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21" y="11"/>
                      <a:pt x="23" y="10"/>
                      <a:pt x="25" y="10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4" y="3"/>
                      <a:pt x="22" y="3"/>
                      <a:pt x="21" y="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0" y="9"/>
                      <a:pt x="8" y="11"/>
                      <a:pt x="7" y="13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3" y="24"/>
                      <a:pt x="3" y="27"/>
                      <a:pt x="4" y="29"/>
                    </a:cubicBez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1" name="Freeform: Shape 278"/>
              <p:cNvSpPr/>
              <p:nvPr/>
            </p:nvSpPr>
            <p:spPr bwMode="auto">
              <a:xfrm>
                <a:off x="4163620" y="3246641"/>
                <a:ext cx="225476" cy="229152"/>
              </a:xfrm>
              <a:custGeom>
                <a:avLst/>
                <a:gdLst>
                  <a:gd name="T0" fmla="*/ 38 w 51"/>
                  <a:gd name="T1" fmla="*/ 52 h 52"/>
                  <a:gd name="T2" fmla="*/ 35 w 51"/>
                  <a:gd name="T3" fmla="*/ 52 h 52"/>
                  <a:gd name="T4" fmla="*/ 34 w 51"/>
                  <a:gd name="T5" fmla="*/ 51 h 52"/>
                  <a:gd name="T6" fmla="*/ 30 w 51"/>
                  <a:gd name="T7" fmla="*/ 49 h 52"/>
                  <a:gd name="T8" fmla="*/ 12 w 51"/>
                  <a:gd name="T9" fmla="*/ 49 h 52"/>
                  <a:gd name="T10" fmla="*/ 8 w 51"/>
                  <a:gd name="T11" fmla="*/ 47 h 52"/>
                  <a:gd name="T12" fmla="*/ 1 w 51"/>
                  <a:gd name="T13" fmla="*/ 25 h 52"/>
                  <a:gd name="T14" fmla="*/ 4 w 51"/>
                  <a:gd name="T15" fmla="*/ 20 h 52"/>
                  <a:gd name="T16" fmla="*/ 20 w 51"/>
                  <a:gd name="T17" fmla="*/ 20 h 52"/>
                  <a:gd name="T18" fmla="*/ 19 w 51"/>
                  <a:gd name="T19" fmla="*/ 15 h 52"/>
                  <a:gd name="T20" fmla="*/ 16 w 51"/>
                  <a:gd name="T21" fmla="*/ 7 h 52"/>
                  <a:gd name="T22" fmla="*/ 18 w 51"/>
                  <a:gd name="T23" fmla="*/ 3 h 52"/>
                  <a:gd name="T24" fmla="*/ 24 w 51"/>
                  <a:gd name="T25" fmla="*/ 3 h 52"/>
                  <a:gd name="T26" fmla="*/ 28 w 51"/>
                  <a:gd name="T27" fmla="*/ 13 h 52"/>
                  <a:gd name="T28" fmla="*/ 38 w 51"/>
                  <a:gd name="T29" fmla="*/ 25 h 52"/>
                  <a:gd name="T30" fmla="*/ 40 w 51"/>
                  <a:gd name="T31" fmla="*/ 27 h 52"/>
                  <a:gd name="T32" fmla="*/ 50 w 51"/>
                  <a:gd name="T33" fmla="*/ 37 h 52"/>
                  <a:gd name="T34" fmla="*/ 50 w 51"/>
                  <a:gd name="T35" fmla="*/ 40 h 52"/>
                  <a:gd name="T36" fmla="*/ 38 w 51"/>
                  <a:gd name="T3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" h="52">
                    <a:moveTo>
                      <a:pt x="38" y="52"/>
                    </a:moveTo>
                    <a:cubicBezTo>
                      <a:pt x="37" y="52"/>
                      <a:pt x="36" y="52"/>
                      <a:pt x="35" y="52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3" y="50"/>
                      <a:pt x="31" y="49"/>
                      <a:pt x="30" y="49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0" y="49"/>
                      <a:pt x="9" y="48"/>
                      <a:pt x="8" y="47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2"/>
                      <a:pt x="1" y="20"/>
                      <a:pt x="4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18"/>
                      <a:pt x="20" y="16"/>
                      <a:pt x="19" y="15"/>
                    </a:cubicBezTo>
                    <a:cubicBezTo>
                      <a:pt x="18" y="14"/>
                      <a:pt x="16" y="11"/>
                      <a:pt x="16" y="7"/>
                    </a:cubicBezTo>
                    <a:cubicBezTo>
                      <a:pt x="16" y="6"/>
                      <a:pt x="17" y="4"/>
                      <a:pt x="18" y="3"/>
                    </a:cubicBezTo>
                    <a:cubicBezTo>
                      <a:pt x="20" y="0"/>
                      <a:pt x="24" y="0"/>
                      <a:pt x="24" y="3"/>
                    </a:cubicBezTo>
                    <a:cubicBezTo>
                      <a:pt x="24" y="6"/>
                      <a:pt x="22" y="10"/>
                      <a:pt x="28" y="13"/>
                    </a:cubicBezTo>
                    <a:cubicBezTo>
                      <a:pt x="34" y="17"/>
                      <a:pt x="38" y="25"/>
                      <a:pt x="38" y="25"/>
                    </a:cubicBezTo>
                    <a:cubicBezTo>
                      <a:pt x="38" y="25"/>
                      <a:pt x="39" y="26"/>
                      <a:pt x="40" y="2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1" y="38"/>
                      <a:pt x="51" y="39"/>
                      <a:pt x="50" y="40"/>
                    </a:cubicBezTo>
                    <a:lnTo>
                      <a:pt x="38" y="52"/>
                    </a:ln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2" name="Freeform: Shape 279"/>
              <p:cNvSpPr/>
              <p:nvPr/>
            </p:nvSpPr>
            <p:spPr bwMode="auto">
              <a:xfrm>
                <a:off x="4335177" y="3428002"/>
                <a:ext cx="71074" cy="69849"/>
              </a:xfrm>
              <a:custGeom>
                <a:avLst/>
                <a:gdLst>
                  <a:gd name="T0" fmla="*/ 47 w 58"/>
                  <a:gd name="T1" fmla="*/ 0 h 57"/>
                  <a:gd name="T2" fmla="*/ 0 w 58"/>
                  <a:gd name="T3" fmla="*/ 46 h 57"/>
                  <a:gd name="T4" fmla="*/ 11 w 58"/>
                  <a:gd name="T5" fmla="*/ 57 h 57"/>
                  <a:gd name="T6" fmla="*/ 58 w 58"/>
                  <a:gd name="T7" fmla="*/ 10 h 57"/>
                  <a:gd name="T8" fmla="*/ 47 w 58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7">
                    <a:moveTo>
                      <a:pt x="47" y="0"/>
                    </a:moveTo>
                    <a:lnTo>
                      <a:pt x="0" y="46"/>
                    </a:lnTo>
                    <a:lnTo>
                      <a:pt x="11" y="57"/>
                    </a:lnTo>
                    <a:lnTo>
                      <a:pt x="58" y="10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3" name="Oval 280"/>
              <p:cNvSpPr/>
              <p:nvPr/>
            </p:nvSpPr>
            <p:spPr bwMode="auto">
              <a:xfrm>
                <a:off x="6017669" y="2646188"/>
                <a:ext cx="35537" cy="34312"/>
              </a:xfrm>
              <a:prstGeom prst="ellipse">
                <a:avLst/>
              </a:prstGeom>
              <a:solidFill>
                <a:srgbClr val="E2E2E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4" name="Freeform: Shape 281"/>
              <p:cNvSpPr/>
              <p:nvPr/>
            </p:nvSpPr>
            <p:spPr bwMode="auto">
              <a:xfrm>
                <a:off x="3634242" y="1364407"/>
                <a:ext cx="74750" cy="75976"/>
              </a:xfrm>
              <a:custGeom>
                <a:avLst/>
                <a:gdLst>
                  <a:gd name="T0" fmla="*/ 9 w 17"/>
                  <a:gd name="T1" fmla="*/ 17 h 17"/>
                  <a:gd name="T2" fmla="*/ 17 w 17"/>
                  <a:gd name="T3" fmla="*/ 9 h 17"/>
                  <a:gd name="T4" fmla="*/ 9 w 17"/>
                  <a:gd name="T5" fmla="*/ 0 h 17"/>
                  <a:gd name="T6" fmla="*/ 9 w 17"/>
                  <a:gd name="T7" fmla="*/ 3 h 17"/>
                  <a:gd name="T8" fmla="*/ 14 w 17"/>
                  <a:gd name="T9" fmla="*/ 9 h 17"/>
                  <a:gd name="T10" fmla="*/ 9 w 17"/>
                  <a:gd name="T11" fmla="*/ 14 h 17"/>
                  <a:gd name="T12" fmla="*/ 9 w 17"/>
                  <a:gd name="T13" fmla="*/ 17 h 17"/>
                  <a:gd name="T14" fmla="*/ 9 w 17"/>
                  <a:gd name="T15" fmla="*/ 0 h 17"/>
                  <a:gd name="T16" fmla="*/ 0 w 17"/>
                  <a:gd name="T17" fmla="*/ 9 h 17"/>
                  <a:gd name="T18" fmla="*/ 9 w 17"/>
                  <a:gd name="T19" fmla="*/ 17 h 17"/>
                  <a:gd name="T20" fmla="*/ 9 w 17"/>
                  <a:gd name="T21" fmla="*/ 17 h 17"/>
                  <a:gd name="T22" fmla="*/ 9 w 17"/>
                  <a:gd name="T23" fmla="*/ 14 h 17"/>
                  <a:gd name="T24" fmla="*/ 9 w 17"/>
                  <a:gd name="T25" fmla="*/ 14 h 17"/>
                  <a:gd name="T26" fmla="*/ 9 w 17"/>
                  <a:gd name="T27" fmla="*/ 14 h 17"/>
                  <a:gd name="T28" fmla="*/ 3 w 17"/>
                  <a:gd name="T29" fmla="*/ 9 h 17"/>
                  <a:gd name="T30" fmla="*/ 9 w 17"/>
                  <a:gd name="T31" fmla="*/ 3 h 17"/>
                  <a:gd name="T32" fmla="*/ 9 w 17"/>
                  <a:gd name="T33" fmla="*/ 3 h 17"/>
                  <a:gd name="T34" fmla="*/ 9 w 17"/>
                  <a:gd name="T3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17">
                    <a:moveTo>
                      <a:pt x="9" y="17"/>
                    </a:moveTo>
                    <a:cubicBezTo>
                      <a:pt x="13" y="17"/>
                      <a:pt x="17" y="13"/>
                      <a:pt x="17" y="9"/>
                    </a:cubicBezTo>
                    <a:cubicBezTo>
                      <a:pt x="17" y="4"/>
                      <a:pt x="13" y="0"/>
                      <a:pt x="9" y="0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2" y="3"/>
                      <a:pt x="14" y="5"/>
                      <a:pt x="14" y="9"/>
                    </a:cubicBezTo>
                    <a:cubicBezTo>
                      <a:pt x="14" y="12"/>
                      <a:pt x="12" y="14"/>
                      <a:pt x="9" y="14"/>
                    </a:cubicBezTo>
                    <a:lnTo>
                      <a:pt x="9" y="17"/>
                    </a:lnTo>
                    <a:close/>
                    <a:moveTo>
                      <a:pt x="9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0" y="13"/>
                      <a:pt x="4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5" y="14"/>
                      <a:pt x="3" y="12"/>
                      <a:pt x="3" y="9"/>
                    </a:cubicBezTo>
                    <a:cubicBezTo>
                      <a:pt x="3" y="5"/>
                      <a:pt x="5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0"/>
                      <a:pt x="9" y="0"/>
                      <a:pt x="9" y="0"/>
                    </a:cubicBez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5" name="Freeform: Shape 282"/>
              <p:cNvSpPr/>
              <p:nvPr>
                <p:custDataLst>
                  <p:tags r:id="rId12"/>
                </p:custDataLst>
              </p:nvPr>
            </p:nvSpPr>
            <p:spPr bwMode="auto">
              <a:xfrm>
                <a:off x="3588901" y="3533387"/>
                <a:ext cx="18381" cy="44115"/>
              </a:xfrm>
              <a:custGeom>
                <a:avLst/>
                <a:gdLst>
                  <a:gd name="T0" fmla="*/ 1 w 4"/>
                  <a:gd name="T1" fmla="*/ 8 h 10"/>
                  <a:gd name="T2" fmla="*/ 4 w 4"/>
                  <a:gd name="T3" fmla="*/ 3 h 10"/>
                  <a:gd name="T4" fmla="*/ 1 w 4"/>
                  <a:gd name="T5" fmla="*/ 0 h 10"/>
                  <a:gd name="T6" fmla="*/ 1 w 4"/>
                  <a:gd name="T7" fmla="*/ 8 h 10"/>
                  <a:gd name="T8" fmla="*/ 1 w 4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0">
                    <a:moveTo>
                      <a:pt x="1" y="8"/>
                    </a:moveTo>
                    <a:cubicBezTo>
                      <a:pt x="2" y="6"/>
                      <a:pt x="3" y="5"/>
                      <a:pt x="4" y="3"/>
                    </a:cubicBezTo>
                    <a:cubicBezTo>
                      <a:pt x="3" y="2"/>
                      <a:pt x="2" y="1"/>
                      <a:pt x="1" y="0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10"/>
                      <a:pt x="0" y="10"/>
                      <a:pt x="1" y="8"/>
                    </a:cubicBez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Group 57"/>
            <p:cNvGrpSpPr/>
            <p:nvPr/>
          </p:nvGrpSpPr>
          <p:grpSpPr>
            <a:xfrm>
              <a:off x="6230840" y="1044862"/>
              <a:ext cx="5334632" cy="5300318"/>
              <a:chOff x="2569358" y="623032"/>
              <a:chExt cx="4000972" cy="3975239"/>
            </a:xfrm>
          </p:grpSpPr>
          <p:sp>
            <p:nvSpPr>
              <p:cNvPr id="103" name="Freeform: Shape 130"/>
              <p:cNvSpPr/>
              <p:nvPr/>
            </p:nvSpPr>
            <p:spPr bwMode="auto">
              <a:xfrm>
                <a:off x="6256624" y="2084949"/>
                <a:ext cx="225476" cy="145824"/>
              </a:xfrm>
              <a:custGeom>
                <a:avLst/>
                <a:gdLst>
                  <a:gd name="T0" fmla="*/ 0 w 51"/>
                  <a:gd name="T1" fmla="*/ 1 h 33"/>
                  <a:gd name="T2" fmla="*/ 17 w 51"/>
                  <a:gd name="T3" fmla="*/ 15 h 33"/>
                  <a:gd name="T4" fmla="*/ 22 w 51"/>
                  <a:gd name="T5" fmla="*/ 15 h 33"/>
                  <a:gd name="T6" fmla="*/ 22 w 51"/>
                  <a:gd name="T7" fmla="*/ 26 h 33"/>
                  <a:gd name="T8" fmla="*/ 16 w 51"/>
                  <a:gd name="T9" fmla="*/ 26 h 33"/>
                  <a:gd name="T10" fmla="*/ 16 w 51"/>
                  <a:gd name="T11" fmla="*/ 33 h 33"/>
                  <a:gd name="T12" fmla="*/ 36 w 51"/>
                  <a:gd name="T13" fmla="*/ 33 h 33"/>
                  <a:gd name="T14" fmla="*/ 36 w 51"/>
                  <a:gd name="T15" fmla="*/ 26 h 33"/>
                  <a:gd name="T16" fmla="*/ 29 w 51"/>
                  <a:gd name="T17" fmla="*/ 26 h 33"/>
                  <a:gd name="T18" fmla="*/ 29 w 51"/>
                  <a:gd name="T19" fmla="*/ 15 h 33"/>
                  <a:gd name="T20" fmla="*/ 35 w 51"/>
                  <a:gd name="T21" fmla="*/ 15 h 33"/>
                  <a:gd name="T22" fmla="*/ 51 w 51"/>
                  <a:gd name="T23" fmla="*/ 1 h 33"/>
                  <a:gd name="T24" fmla="*/ 45 w 51"/>
                  <a:gd name="T25" fmla="*/ 0 h 33"/>
                  <a:gd name="T26" fmla="*/ 35 w 51"/>
                  <a:gd name="T27" fmla="*/ 9 h 33"/>
                  <a:gd name="T28" fmla="*/ 17 w 51"/>
                  <a:gd name="T29" fmla="*/ 9 h 33"/>
                  <a:gd name="T30" fmla="*/ 7 w 51"/>
                  <a:gd name="T31" fmla="*/ 0 h 33"/>
                  <a:gd name="T32" fmla="*/ 0 w 51"/>
                  <a:gd name="T33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" h="33">
                    <a:moveTo>
                      <a:pt x="0" y="1"/>
                    </a:moveTo>
                    <a:cubicBezTo>
                      <a:pt x="2" y="9"/>
                      <a:pt x="9" y="15"/>
                      <a:pt x="17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43" y="15"/>
                      <a:pt x="50" y="8"/>
                      <a:pt x="51" y="1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4" y="4"/>
                      <a:pt x="39" y="9"/>
                      <a:pt x="35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3" y="9"/>
                      <a:pt x="8" y="5"/>
                      <a:pt x="7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E2E2E2">
                  <a:alpha val="4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4" name="Freeform: Shape 131"/>
              <p:cNvSpPr/>
              <p:nvPr/>
            </p:nvSpPr>
            <p:spPr bwMode="auto">
              <a:xfrm>
                <a:off x="6151239" y="1925646"/>
                <a:ext cx="100484" cy="110287"/>
              </a:xfrm>
              <a:custGeom>
                <a:avLst/>
                <a:gdLst>
                  <a:gd name="T0" fmla="*/ 19 w 23"/>
                  <a:gd name="T1" fmla="*/ 17 h 25"/>
                  <a:gd name="T2" fmla="*/ 20 w 23"/>
                  <a:gd name="T3" fmla="*/ 16 h 25"/>
                  <a:gd name="T4" fmla="*/ 22 w 23"/>
                  <a:gd name="T5" fmla="*/ 16 h 25"/>
                  <a:gd name="T6" fmla="*/ 23 w 23"/>
                  <a:gd name="T7" fmla="*/ 13 h 25"/>
                  <a:gd name="T8" fmla="*/ 22 w 23"/>
                  <a:gd name="T9" fmla="*/ 7 h 25"/>
                  <a:gd name="T10" fmla="*/ 17 w 23"/>
                  <a:gd name="T11" fmla="*/ 12 h 25"/>
                  <a:gd name="T12" fmla="*/ 15 w 23"/>
                  <a:gd name="T13" fmla="*/ 14 h 25"/>
                  <a:gd name="T14" fmla="*/ 15 w 23"/>
                  <a:gd name="T15" fmla="*/ 12 h 25"/>
                  <a:gd name="T16" fmla="*/ 17 w 23"/>
                  <a:gd name="T17" fmla="*/ 8 h 25"/>
                  <a:gd name="T18" fmla="*/ 15 w 23"/>
                  <a:gd name="T19" fmla="*/ 5 h 25"/>
                  <a:gd name="T20" fmla="*/ 11 w 23"/>
                  <a:gd name="T21" fmla="*/ 0 h 25"/>
                  <a:gd name="T22" fmla="*/ 11 w 23"/>
                  <a:gd name="T23" fmla="*/ 0 h 25"/>
                  <a:gd name="T24" fmla="*/ 11 w 23"/>
                  <a:gd name="T25" fmla="*/ 0 h 25"/>
                  <a:gd name="T26" fmla="*/ 11 w 23"/>
                  <a:gd name="T27" fmla="*/ 0 h 25"/>
                  <a:gd name="T28" fmla="*/ 11 w 23"/>
                  <a:gd name="T29" fmla="*/ 0 h 25"/>
                  <a:gd name="T30" fmla="*/ 7 w 23"/>
                  <a:gd name="T31" fmla="*/ 5 h 25"/>
                  <a:gd name="T32" fmla="*/ 5 w 23"/>
                  <a:gd name="T33" fmla="*/ 8 h 25"/>
                  <a:gd name="T34" fmla="*/ 7 w 23"/>
                  <a:gd name="T35" fmla="*/ 12 h 25"/>
                  <a:gd name="T36" fmla="*/ 7 w 23"/>
                  <a:gd name="T37" fmla="*/ 14 h 25"/>
                  <a:gd name="T38" fmla="*/ 5 w 23"/>
                  <a:gd name="T39" fmla="*/ 12 h 25"/>
                  <a:gd name="T40" fmla="*/ 0 w 23"/>
                  <a:gd name="T41" fmla="*/ 7 h 25"/>
                  <a:gd name="T42" fmla="*/ 0 w 23"/>
                  <a:gd name="T43" fmla="*/ 13 h 25"/>
                  <a:gd name="T44" fmla="*/ 0 w 23"/>
                  <a:gd name="T45" fmla="*/ 16 h 25"/>
                  <a:gd name="T46" fmla="*/ 2 w 23"/>
                  <a:gd name="T47" fmla="*/ 16 h 25"/>
                  <a:gd name="T48" fmla="*/ 4 w 23"/>
                  <a:gd name="T49" fmla="*/ 17 h 25"/>
                  <a:gd name="T50" fmla="*/ 3 w 23"/>
                  <a:gd name="T51" fmla="*/ 18 h 25"/>
                  <a:gd name="T52" fmla="*/ 0 w 23"/>
                  <a:gd name="T53" fmla="*/ 17 h 25"/>
                  <a:gd name="T54" fmla="*/ 5 w 23"/>
                  <a:gd name="T55" fmla="*/ 24 h 25"/>
                  <a:gd name="T56" fmla="*/ 7 w 23"/>
                  <a:gd name="T57" fmla="*/ 24 h 25"/>
                  <a:gd name="T58" fmla="*/ 10 w 23"/>
                  <a:gd name="T59" fmla="*/ 22 h 25"/>
                  <a:gd name="T60" fmla="*/ 11 w 23"/>
                  <a:gd name="T61" fmla="*/ 22 h 25"/>
                  <a:gd name="T62" fmla="*/ 11 w 23"/>
                  <a:gd name="T63" fmla="*/ 21 h 25"/>
                  <a:gd name="T64" fmla="*/ 11 w 23"/>
                  <a:gd name="T65" fmla="*/ 11 h 25"/>
                  <a:gd name="T66" fmla="*/ 12 w 23"/>
                  <a:gd name="T67" fmla="*/ 21 h 25"/>
                  <a:gd name="T68" fmla="*/ 12 w 23"/>
                  <a:gd name="T69" fmla="*/ 22 h 25"/>
                  <a:gd name="T70" fmla="*/ 12 w 23"/>
                  <a:gd name="T71" fmla="*/ 22 h 25"/>
                  <a:gd name="T72" fmla="*/ 15 w 23"/>
                  <a:gd name="T73" fmla="*/ 24 h 25"/>
                  <a:gd name="T74" fmla="*/ 17 w 23"/>
                  <a:gd name="T75" fmla="*/ 24 h 25"/>
                  <a:gd name="T76" fmla="*/ 23 w 23"/>
                  <a:gd name="T77" fmla="*/ 17 h 25"/>
                  <a:gd name="T78" fmla="*/ 19 w 23"/>
                  <a:gd name="T79" fmla="*/ 18 h 25"/>
                  <a:gd name="T80" fmla="*/ 19 w 23"/>
                  <a:gd name="T81" fmla="*/ 1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" h="25">
                    <a:moveTo>
                      <a:pt x="19" y="17"/>
                    </a:moveTo>
                    <a:cubicBezTo>
                      <a:pt x="19" y="17"/>
                      <a:pt x="20" y="17"/>
                      <a:pt x="20" y="16"/>
                    </a:cubicBezTo>
                    <a:cubicBezTo>
                      <a:pt x="21" y="16"/>
                      <a:pt x="22" y="16"/>
                      <a:pt x="22" y="16"/>
                    </a:cubicBezTo>
                    <a:cubicBezTo>
                      <a:pt x="23" y="15"/>
                      <a:pt x="23" y="14"/>
                      <a:pt x="23" y="13"/>
                    </a:cubicBezTo>
                    <a:cubicBezTo>
                      <a:pt x="22" y="11"/>
                      <a:pt x="22" y="9"/>
                      <a:pt x="22" y="7"/>
                    </a:cubicBezTo>
                    <a:cubicBezTo>
                      <a:pt x="20" y="9"/>
                      <a:pt x="17" y="9"/>
                      <a:pt x="17" y="12"/>
                    </a:cubicBezTo>
                    <a:cubicBezTo>
                      <a:pt x="17" y="12"/>
                      <a:pt x="16" y="14"/>
                      <a:pt x="15" y="14"/>
                    </a:cubicBezTo>
                    <a:cubicBezTo>
                      <a:pt x="14" y="13"/>
                      <a:pt x="15" y="12"/>
                      <a:pt x="15" y="12"/>
                    </a:cubicBezTo>
                    <a:cubicBezTo>
                      <a:pt x="16" y="11"/>
                      <a:pt x="17" y="10"/>
                      <a:pt x="17" y="8"/>
                    </a:cubicBezTo>
                    <a:cubicBezTo>
                      <a:pt x="17" y="7"/>
                      <a:pt x="16" y="6"/>
                      <a:pt x="15" y="5"/>
                    </a:cubicBezTo>
                    <a:cubicBezTo>
                      <a:pt x="14" y="3"/>
                      <a:pt x="12" y="2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2"/>
                      <a:pt x="8" y="3"/>
                      <a:pt x="7" y="5"/>
                    </a:cubicBezTo>
                    <a:cubicBezTo>
                      <a:pt x="6" y="6"/>
                      <a:pt x="5" y="7"/>
                      <a:pt x="5" y="8"/>
                    </a:cubicBezTo>
                    <a:cubicBezTo>
                      <a:pt x="5" y="10"/>
                      <a:pt x="6" y="11"/>
                      <a:pt x="7" y="12"/>
                    </a:cubicBezTo>
                    <a:cubicBezTo>
                      <a:pt x="7" y="12"/>
                      <a:pt x="8" y="13"/>
                      <a:pt x="7" y="14"/>
                    </a:cubicBezTo>
                    <a:cubicBezTo>
                      <a:pt x="6" y="14"/>
                      <a:pt x="6" y="12"/>
                      <a:pt x="5" y="12"/>
                    </a:cubicBezTo>
                    <a:cubicBezTo>
                      <a:pt x="5" y="9"/>
                      <a:pt x="2" y="9"/>
                      <a:pt x="0" y="7"/>
                    </a:cubicBezTo>
                    <a:cubicBezTo>
                      <a:pt x="0" y="9"/>
                      <a:pt x="0" y="11"/>
                      <a:pt x="0" y="13"/>
                    </a:cubicBezTo>
                    <a:cubicBezTo>
                      <a:pt x="0" y="14"/>
                      <a:pt x="0" y="15"/>
                      <a:pt x="0" y="16"/>
                    </a:cubicBezTo>
                    <a:cubicBezTo>
                      <a:pt x="1" y="16"/>
                      <a:pt x="1" y="16"/>
                      <a:pt x="2" y="16"/>
                    </a:cubicBezTo>
                    <a:cubicBezTo>
                      <a:pt x="2" y="17"/>
                      <a:pt x="3" y="17"/>
                      <a:pt x="4" y="17"/>
                    </a:cubicBezTo>
                    <a:cubicBezTo>
                      <a:pt x="4" y="18"/>
                      <a:pt x="4" y="18"/>
                      <a:pt x="3" y="18"/>
                    </a:cubicBezTo>
                    <a:cubicBezTo>
                      <a:pt x="2" y="18"/>
                      <a:pt x="1" y="17"/>
                      <a:pt x="0" y="17"/>
                    </a:cubicBezTo>
                    <a:cubicBezTo>
                      <a:pt x="0" y="20"/>
                      <a:pt x="2" y="23"/>
                      <a:pt x="5" y="24"/>
                    </a:cubicBezTo>
                    <a:cubicBezTo>
                      <a:pt x="6" y="25"/>
                      <a:pt x="6" y="25"/>
                      <a:pt x="7" y="24"/>
                    </a:cubicBezTo>
                    <a:cubicBezTo>
                      <a:pt x="8" y="23"/>
                      <a:pt x="9" y="23"/>
                      <a:pt x="10" y="22"/>
                    </a:cubicBezTo>
                    <a:cubicBezTo>
                      <a:pt x="10" y="22"/>
                      <a:pt x="10" y="23"/>
                      <a:pt x="11" y="22"/>
                    </a:cubicBezTo>
                    <a:cubicBezTo>
                      <a:pt x="11" y="22"/>
                      <a:pt x="11" y="21"/>
                      <a:pt x="11" y="21"/>
                    </a:cubicBezTo>
                    <a:cubicBezTo>
                      <a:pt x="11" y="17"/>
                      <a:pt x="11" y="15"/>
                      <a:pt x="11" y="11"/>
                    </a:cubicBezTo>
                    <a:cubicBezTo>
                      <a:pt x="11" y="15"/>
                      <a:pt x="12" y="17"/>
                      <a:pt x="12" y="21"/>
                    </a:cubicBezTo>
                    <a:cubicBezTo>
                      <a:pt x="12" y="21"/>
                      <a:pt x="12" y="22"/>
                      <a:pt x="12" y="22"/>
                    </a:cubicBezTo>
                    <a:cubicBezTo>
                      <a:pt x="12" y="23"/>
                      <a:pt x="12" y="22"/>
                      <a:pt x="12" y="22"/>
                    </a:cubicBezTo>
                    <a:cubicBezTo>
                      <a:pt x="13" y="23"/>
                      <a:pt x="14" y="23"/>
                      <a:pt x="15" y="24"/>
                    </a:cubicBezTo>
                    <a:cubicBezTo>
                      <a:pt x="16" y="25"/>
                      <a:pt x="16" y="25"/>
                      <a:pt x="17" y="24"/>
                    </a:cubicBezTo>
                    <a:cubicBezTo>
                      <a:pt x="20" y="23"/>
                      <a:pt x="22" y="20"/>
                      <a:pt x="23" y="17"/>
                    </a:cubicBezTo>
                    <a:cubicBezTo>
                      <a:pt x="21" y="17"/>
                      <a:pt x="20" y="18"/>
                      <a:pt x="19" y="18"/>
                    </a:cubicBezTo>
                    <a:cubicBezTo>
                      <a:pt x="18" y="18"/>
                      <a:pt x="18" y="18"/>
                      <a:pt x="19" y="17"/>
                    </a:cubicBez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105" name="Group 132"/>
              <p:cNvGrpSpPr/>
              <p:nvPr/>
            </p:nvGrpSpPr>
            <p:grpSpPr>
              <a:xfrm>
                <a:off x="2569358" y="623032"/>
                <a:ext cx="4000972" cy="3975239"/>
                <a:chOff x="2569358" y="623032"/>
                <a:chExt cx="4000972" cy="3975239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06" name="Freeform: Shape 133"/>
                <p:cNvSpPr/>
                <p:nvPr/>
              </p:nvSpPr>
              <p:spPr bwMode="auto">
                <a:xfrm>
                  <a:off x="6256624" y="2680500"/>
                  <a:ext cx="300226" cy="301452"/>
                </a:xfrm>
                <a:custGeom>
                  <a:avLst/>
                  <a:gdLst>
                    <a:gd name="T0" fmla="*/ 67 w 68"/>
                    <a:gd name="T1" fmla="*/ 26 h 68"/>
                    <a:gd name="T2" fmla="*/ 53 w 68"/>
                    <a:gd name="T3" fmla="*/ 32 h 68"/>
                    <a:gd name="T4" fmla="*/ 48 w 68"/>
                    <a:gd name="T5" fmla="*/ 32 h 68"/>
                    <a:gd name="T6" fmla="*/ 45 w 68"/>
                    <a:gd name="T7" fmla="*/ 25 h 68"/>
                    <a:gd name="T8" fmla="*/ 49 w 68"/>
                    <a:gd name="T9" fmla="*/ 21 h 68"/>
                    <a:gd name="T10" fmla="*/ 63 w 68"/>
                    <a:gd name="T11" fmla="*/ 16 h 68"/>
                    <a:gd name="T12" fmla="*/ 56 w 68"/>
                    <a:gd name="T13" fmla="*/ 8 h 68"/>
                    <a:gd name="T14" fmla="*/ 48 w 68"/>
                    <a:gd name="T15" fmla="*/ 5 h 68"/>
                    <a:gd name="T16" fmla="*/ 46 w 68"/>
                    <a:gd name="T17" fmla="*/ 16 h 68"/>
                    <a:gd name="T18" fmla="*/ 40 w 68"/>
                    <a:gd name="T19" fmla="*/ 25 h 68"/>
                    <a:gd name="T20" fmla="*/ 40 w 68"/>
                    <a:gd name="T21" fmla="*/ 15 h 68"/>
                    <a:gd name="T22" fmla="*/ 36 w 68"/>
                    <a:gd name="T23" fmla="*/ 12 h 68"/>
                    <a:gd name="T24" fmla="*/ 36 w 68"/>
                    <a:gd name="T25" fmla="*/ 7 h 68"/>
                    <a:gd name="T26" fmla="*/ 32 w 68"/>
                    <a:gd name="T27" fmla="*/ 7 h 68"/>
                    <a:gd name="T28" fmla="*/ 32 w 68"/>
                    <a:gd name="T29" fmla="*/ 12 h 68"/>
                    <a:gd name="T30" fmla="*/ 27 w 68"/>
                    <a:gd name="T31" fmla="*/ 15 h 68"/>
                    <a:gd name="T32" fmla="*/ 28 w 68"/>
                    <a:gd name="T33" fmla="*/ 25 h 68"/>
                    <a:gd name="T34" fmla="*/ 21 w 68"/>
                    <a:gd name="T35" fmla="*/ 16 h 68"/>
                    <a:gd name="T36" fmla="*/ 20 w 68"/>
                    <a:gd name="T37" fmla="*/ 5 h 68"/>
                    <a:gd name="T38" fmla="*/ 11 w 68"/>
                    <a:gd name="T39" fmla="*/ 8 h 68"/>
                    <a:gd name="T40" fmla="*/ 5 w 68"/>
                    <a:gd name="T41" fmla="*/ 16 h 68"/>
                    <a:gd name="T42" fmla="*/ 19 w 68"/>
                    <a:gd name="T43" fmla="*/ 21 h 68"/>
                    <a:gd name="T44" fmla="*/ 22 w 68"/>
                    <a:gd name="T45" fmla="*/ 25 h 68"/>
                    <a:gd name="T46" fmla="*/ 20 w 68"/>
                    <a:gd name="T47" fmla="*/ 32 h 68"/>
                    <a:gd name="T48" fmla="*/ 14 w 68"/>
                    <a:gd name="T49" fmla="*/ 32 h 68"/>
                    <a:gd name="T50" fmla="*/ 1 w 68"/>
                    <a:gd name="T51" fmla="*/ 26 h 68"/>
                    <a:gd name="T52" fmla="*/ 0 w 68"/>
                    <a:gd name="T53" fmla="*/ 36 h 68"/>
                    <a:gd name="T54" fmla="*/ 3 w 68"/>
                    <a:gd name="T55" fmla="*/ 44 h 68"/>
                    <a:gd name="T56" fmla="*/ 12 w 68"/>
                    <a:gd name="T57" fmla="*/ 38 h 68"/>
                    <a:gd name="T58" fmla="*/ 23 w 68"/>
                    <a:gd name="T59" fmla="*/ 36 h 68"/>
                    <a:gd name="T60" fmla="*/ 16 w 68"/>
                    <a:gd name="T61" fmla="*/ 42 h 68"/>
                    <a:gd name="T62" fmla="*/ 17 w 68"/>
                    <a:gd name="T63" fmla="*/ 48 h 68"/>
                    <a:gd name="T64" fmla="*/ 13 w 68"/>
                    <a:gd name="T65" fmla="*/ 52 h 68"/>
                    <a:gd name="T66" fmla="*/ 16 w 68"/>
                    <a:gd name="T67" fmla="*/ 54 h 68"/>
                    <a:gd name="T68" fmla="*/ 20 w 68"/>
                    <a:gd name="T69" fmla="*/ 50 h 68"/>
                    <a:gd name="T70" fmla="*/ 25 w 68"/>
                    <a:gd name="T71" fmla="*/ 52 h 68"/>
                    <a:gd name="T72" fmla="*/ 32 w 68"/>
                    <a:gd name="T73" fmla="*/ 44 h 68"/>
                    <a:gd name="T74" fmla="*/ 30 w 68"/>
                    <a:gd name="T75" fmla="*/ 55 h 68"/>
                    <a:gd name="T76" fmla="*/ 23 w 68"/>
                    <a:gd name="T77" fmla="*/ 64 h 68"/>
                    <a:gd name="T78" fmla="*/ 32 w 68"/>
                    <a:gd name="T79" fmla="*/ 68 h 68"/>
                    <a:gd name="T80" fmla="*/ 42 w 68"/>
                    <a:gd name="T81" fmla="*/ 67 h 68"/>
                    <a:gd name="T82" fmla="*/ 36 w 68"/>
                    <a:gd name="T83" fmla="*/ 53 h 68"/>
                    <a:gd name="T84" fmla="*/ 36 w 68"/>
                    <a:gd name="T85" fmla="*/ 48 h 68"/>
                    <a:gd name="T86" fmla="*/ 42 w 68"/>
                    <a:gd name="T87" fmla="*/ 45 h 68"/>
                    <a:gd name="T88" fmla="*/ 46 w 68"/>
                    <a:gd name="T89" fmla="*/ 49 h 68"/>
                    <a:gd name="T90" fmla="*/ 52 w 68"/>
                    <a:gd name="T91" fmla="*/ 63 h 68"/>
                    <a:gd name="T92" fmla="*/ 59 w 68"/>
                    <a:gd name="T93" fmla="*/ 56 h 68"/>
                    <a:gd name="T94" fmla="*/ 63 w 68"/>
                    <a:gd name="T95" fmla="*/ 48 h 68"/>
                    <a:gd name="T96" fmla="*/ 52 w 68"/>
                    <a:gd name="T97" fmla="*/ 46 h 68"/>
                    <a:gd name="T98" fmla="*/ 42 w 68"/>
                    <a:gd name="T99" fmla="*/ 40 h 68"/>
                    <a:gd name="T100" fmla="*/ 53 w 68"/>
                    <a:gd name="T101" fmla="*/ 40 h 68"/>
                    <a:gd name="T102" fmla="*/ 55 w 68"/>
                    <a:gd name="T103" fmla="*/ 36 h 68"/>
                    <a:gd name="T104" fmla="*/ 61 w 68"/>
                    <a:gd name="T105" fmla="*/ 36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68" h="68">
                      <a:moveTo>
                        <a:pt x="68" y="32"/>
                      </a:moveTo>
                      <a:cubicBezTo>
                        <a:pt x="61" y="32"/>
                        <a:pt x="61" y="32"/>
                        <a:pt x="61" y="32"/>
                      </a:cubicBezTo>
                      <a:cubicBezTo>
                        <a:pt x="67" y="26"/>
                        <a:pt x="67" y="26"/>
                        <a:pt x="67" y="26"/>
                      </a:cubicBezTo>
                      <a:cubicBezTo>
                        <a:pt x="64" y="23"/>
                        <a:pt x="64" y="23"/>
                        <a:pt x="64" y="23"/>
                      </a:cubicBezTo>
                      <a:cubicBezTo>
                        <a:pt x="55" y="32"/>
                        <a:pt x="55" y="32"/>
                        <a:pt x="55" y="32"/>
                      </a:cubicBezTo>
                      <a:cubicBezTo>
                        <a:pt x="53" y="32"/>
                        <a:pt x="53" y="32"/>
                        <a:pt x="53" y="32"/>
                      </a:cubicBezTo>
                      <a:cubicBezTo>
                        <a:pt x="55" y="30"/>
                        <a:pt x="55" y="30"/>
                        <a:pt x="55" y="30"/>
                      </a:cubicBezTo>
                      <a:cubicBezTo>
                        <a:pt x="53" y="27"/>
                        <a:pt x="53" y="27"/>
                        <a:pt x="53" y="27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44" y="32"/>
                        <a:pt x="44" y="32"/>
                        <a:pt x="44" y="32"/>
                      </a:cubicBezTo>
                      <a:cubicBezTo>
                        <a:pt x="44" y="30"/>
                        <a:pt x="43" y="29"/>
                        <a:pt x="42" y="28"/>
                      </a:cubicBezTo>
                      <a:cubicBezTo>
                        <a:pt x="45" y="25"/>
                        <a:pt x="45" y="25"/>
                        <a:pt x="45" y="25"/>
                      </a:cubicBezTo>
                      <a:cubicBezTo>
                        <a:pt x="52" y="25"/>
                        <a:pt x="52" y="25"/>
                        <a:pt x="52" y="25"/>
                      </a:cubicBezTo>
                      <a:cubicBezTo>
                        <a:pt x="52" y="21"/>
                        <a:pt x="52" y="21"/>
                        <a:pt x="52" y="21"/>
                      </a:cubicBezTo>
                      <a:cubicBezTo>
                        <a:pt x="49" y="21"/>
                        <a:pt x="49" y="21"/>
                        <a:pt x="49" y="21"/>
                      </a:cubicBezTo>
                      <a:cubicBezTo>
                        <a:pt x="50" y="20"/>
                        <a:pt x="50" y="20"/>
                        <a:pt x="50" y="20"/>
                      </a:cubicBezTo>
                      <a:cubicBezTo>
                        <a:pt x="63" y="20"/>
                        <a:pt x="63" y="20"/>
                        <a:pt x="63" y="20"/>
                      </a:cubicBezTo>
                      <a:cubicBezTo>
                        <a:pt x="63" y="16"/>
                        <a:pt x="63" y="16"/>
                        <a:pt x="63" y="16"/>
                      </a:cubicBezTo>
                      <a:cubicBezTo>
                        <a:pt x="54" y="16"/>
                        <a:pt x="54" y="16"/>
                        <a:pt x="54" y="16"/>
                      </a:cubicBezTo>
                      <a:cubicBezTo>
                        <a:pt x="59" y="11"/>
                        <a:pt x="59" y="11"/>
                        <a:pt x="59" y="11"/>
                      </a:cubicBezTo>
                      <a:cubicBezTo>
                        <a:pt x="56" y="8"/>
                        <a:pt x="56" y="8"/>
                        <a:pt x="56" y="8"/>
                      </a:cubicBezTo>
                      <a:cubicBezTo>
                        <a:pt x="52" y="13"/>
                        <a:pt x="52" y="13"/>
                        <a:pt x="52" y="13"/>
                      </a:cubicBezTo>
                      <a:cubicBezTo>
                        <a:pt x="52" y="5"/>
                        <a:pt x="52" y="5"/>
                        <a:pt x="52" y="5"/>
                      </a:cubicBezTo>
                      <a:cubicBezTo>
                        <a:pt x="48" y="5"/>
                        <a:pt x="48" y="5"/>
                        <a:pt x="48" y="5"/>
                      </a:cubicBezTo>
                      <a:cubicBezTo>
                        <a:pt x="48" y="17"/>
                        <a:pt x="48" y="17"/>
                        <a:pt x="48" y="17"/>
                      </a:cubicBezTo>
                      <a:cubicBezTo>
                        <a:pt x="46" y="19"/>
                        <a:pt x="46" y="19"/>
                        <a:pt x="46" y="19"/>
                      </a:cubicBezTo>
                      <a:cubicBezTo>
                        <a:pt x="46" y="16"/>
                        <a:pt x="46" y="16"/>
                        <a:pt x="46" y="16"/>
                      </a:cubicBezTo>
                      <a:cubicBezTo>
                        <a:pt x="42" y="16"/>
                        <a:pt x="42" y="16"/>
                        <a:pt x="42" y="16"/>
                      </a:cubicBezTo>
                      <a:cubicBezTo>
                        <a:pt x="42" y="22"/>
                        <a:pt x="42" y="22"/>
                        <a:pt x="42" y="22"/>
                      </a:cubicBezTo>
                      <a:cubicBezTo>
                        <a:pt x="40" y="25"/>
                        <a:pt x="40" y="25"/>
                        <a:pt x="40" y="25"/>
                      </a:cubicBezTo>
                      <a:cubicBezTo>
                        <a:pt x="38" y="24"/>
                        <a:pt x="37" y="24"/>
                        <a:pt x="36" y="23"/>
                      </a:cubicBezTo>
                      <a:cubicBezTo>
                        <a:pt x="36" y="20"/>
                        <a:pt x="36" y="20"/>
                        <a:pt x="36" y="20"/>
                      </a:cubicBezTo>
                      <a:cubicBezTo>
                        <a:pt x="40" y="15"/>
                        <a:pt x="40" y="15"/>
                        <a:pt x="40" y="15"/>
                      </a:cubicBezTo>
                      <a:cubicBezTo>
                        <a:pt x="38" y="12"/>
                        <a:pt x="38" y="12"/>
                        <a:pt x="38" y="12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ubicBezTo>
                        <a:pt x="44" y="3"/>
                        <a:pt x="44" y="3"/>
                        <a:pt x="44" y="3"/>
                      </a:cubicBezTo>
                      <a:cubicBezTo>
                        <a:pt x="42" y="1"/>
                        <a:pt x="42" y="1"/>
                        <a:pt x="42" y="1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32" y="12"/>
                        <a:pt x="32" y="12"/>
                        <a:pt x="32" y="12"/>
                      </a:cubicBezTo>
                      <a:cubicBezTo>
                        <a:pt x="32" y="14"/>
                        <a:pt x="32" y="14"/>
                        <a:pt x="32" y="14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27" y="15"/>
                        <a:pt x="27" y="15"/>
                        <a:pt x="27" y="15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3"/>
                        <a:pt x="32" y="23"/>
                        <a:pt x="32" y="23"/>
                      </a:cubicBezTo>
                      <a:cubicBezTo>
                        <a:pt x="30" y="24"/>
                        <a:pt x="29" y="24"/>
                        <a:pt x="28" y="25"/>
                      </a:cubicBez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9"/>
                        <a:pt x="21" y="19"/>
                        <a:pt x="21" y="19"/>
                      </a:cubicBez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17" y="20"/>
                        <a:pt x="17" y="20"/>
                        <a:pt x="17" y="20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25" y="28"/>
                        <a:pt x="25" y="28"/>
                        <a:pt x="25" y="28"/>
                      </a:cubicBezTo>
                      <a:cubicBezTo>
                        <a:pt x="24" y="29"/>
                        <a:pt x="24" y="30"/>
                        <a:pt x="23" y="32"/>
                      </a:cubicBezTo>
                      <a:cubicBezTo>
                        <a:pt x="20" y="32"/>
                        <a:pt x="20" y="32"/>
                        <a:pt x="20" y="32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2" y="30"/>
                        <a:pt x="12" y="30"/>
                        <a:pt x="12" y="30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7" y="32"/>
                        <a:pt x="7" y="32"/>
                        <a:pt x="7" y="32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1" y="42"/>
                        <a:pt x="1" y="42"/>
                        <a:pt x="1" y="42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12" y="36"/>
                        <a:pt x="12" y="36"/>
                        <a:pt x="12" y="36"/>
                      </a:cubicBezTo>
                      <a:cubicBezTo>
                        <a:pt x="14" y="36"/>
                        <a:pt x="14" y="36"/>
                        <a:pt x="14" y="36"/>
                      </a:cubicBezTo>
                      <a:cubicBezTo>
                        <a:pt x="12" y="38"/>
                        <a:pt x="12" y="38"/>
                        <a:pt x="12" y="38"/>
                      </a:cubicBezTo>
                      <a:cubicBezTo>
                        <a:pt x="15" y="40"/>
                        <a:pt x="15" y="40"/>
                        <a:pt x="15" y="40"/>
                      </a:cubicBezTo>
                      <a:cubicBezTo>
                        <a:pt x="20" y="36"/>
                        <a:pt x="20" y="36"/>
                        <a:pt x="20" y="36"/>
                      </a:cubicBez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4" y="37"/>
                        <a:pt x="24" y="38"/>
                        <a:pt x="25" y="40"/>
                      </a:cubicBezTo>
                      <a:cubicBezTo>
                        <a:pt x="22" y="42"/>
                        <a:pt x="22" y="42"/>
                        <a:pt x="22" y="42"/>
                      </a:cubicBezTo>
                      <a:cubicBezTo>
                        <a:pt x="16" y="42"/>
                        <a:pt x="16" y="42"/>
                        <a:pt x="16" y="42"/>
                      </a:cubicBezTo>
                      <a:cubicBezTo>
                        <a:pt x="16" y="46"/>
                        <a:pt x="16" y="46"/>
                        <a:pt x="16" y="46"/>
                      </a:cubicBezTo>
                      <a:cubicBezTo>
                        <a:pt x="19" y="46"/>
                        <a:pt x="19" y="46"/>
                        <a:pt x="19" y="46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5" y="48"/>
                        <a:pt x="5" y="48"/>
                        <a:pt x="5" y="48"/>
                      </a:cubicBezTo>
                      <a:cubicBezTo>
                        <a:pt x="5" y="52"/>
                        <a:pt x="5" y="52"/>
                        <a:pt x="5" y="52"/>
                      </a:cubicBezTo>
                      <a:cubicBezTo>
                        <a:pt x="13" y="52"/>
                        <a:pt x="13" y="52"/>
                        <a:pt x="13" y="52"/>
                      </a:cubicBezTo>
                      <a:cubicBezTo>
                        <a:pt x="8" y="56"/>
                        <a:pt x="8" y="56"/>
                        <a:pt x="8" y="56"/>
                      </a:cubicBezTo>
                      <a:cubicBezTo>
                        <a:pt x="11" y="59"/>
                        <a:pt x="11" y="59"/>
                        <a:pt x="11" y="59"/>
                      </a:cubicBezTo>
                      <a:cubicBezTo>
                        <a:pt x="16" y="54"/>
                        <a:pt x="16" y="54"/>
                        <a:pt x="16" y="54"/>
                      </a:cubicBezTo>
                      <a:cubicBezTo>
                        <a:pt x="16" y="63"/>
                        <a:pt x="16" y="63"/>
                        <a:pt x="16" y="63"/>
                      </a:cubicBezTo>
                      <a:cubicBezTo>
                        <a:pt x="20" y="63"/>
                        <a:pt x="20" y="63"/>
                        <a:pt x="20" y="63"/>
                      </a:cubicBezTo>
                      <a:cubicBezTo>
                        <a:pt x="20" y="50"/>
                        <a:pt x="20" y="50"/>
                        <a:pt x="20" y="50"/>
                      </a:cubicBezTo>
                      <a:cubicBezTo>
                        <a:pt x="21" y="49"/>
                        <a:pt x="21" y="49"/>
                        <a:pt x="21" y="49"/>
                      </a:cubicBezTo>
                      <a:cubicBezTo>
                        <a:pt x="21" y="52"/>
                        <a:pt x="21" y="52"/>
                        <a:pt x="21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25" y="45"/>
                        <a:pt x="25" y="45"/>
                        <a:pt x="25" y="45"/>
                      </a:cubicBezTo>
                      <a:cubicBezTo>
                        <a:pt x="28" y="42"/>
                        <a:pt x="28" y="42"/>
                        <a:pt x="28" y="42"/>
                      </a:cubicBezTo>
                      <a:cubicBezTo>
                        <a:pt x="29" y="43"/>
                        <a:pt x="30" y="44"/>
                        <a:pt x="32" y="44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27" y="53"/>
                        <a:pt x="27" y="53"/>
                        <a:pt x="27" y="53"/>
                      </a:cubicBezTo>
                      <a:cubicBezTo>
                        <a:pt x="30" y="55"/>
                        <a:pt x="30" y="55"/>
                        <a:pt x="30" y="55"/>
                      </a:cubicBezTo>
                      <a:cubicBezTo>
                        <a:pt x="32" y="53"/>
                        <a:pt x="32" y="53"/>
                        <a:pt x="32" y="53"/>
                      </a:cubicBezTo>
                      <a:cubicBezTo>
                        <a:pt x="32" y="55"/>
                        <a:pt x="32" y="55"/>
                        <a:pt x="32" y="55"/>
                      </a:cubicBezTo>
                      <a:cubicBezTo>
                        <a:pt x="23" y="64"/>
                        <a:pt x="23" y="64"/>
                        <a:pt x="23" y="64"/>
                      </a:cubicBezTo>
                      <a:cubicBezTo>
                        <a:pt x="26" y="67"/>
                        <a:pt x="26" y="67"/>
                        <a:pt x="26" y="67"/>
                      </a:cubicBezTo>
                      <a:cubicBezTo>
                        <a:pt x="32" y="61"/>
                        <a:pt x="32" y="61"/>
                        <a:pt x="32" y="61"/>
                      </a:cubicBezTo>
                      <a:cubicBezTo>
                        <a:pt x="32" y="68"/>
                        <a:pt x="32" y="68"/>
                        <a:pt x="32" y="68"/>
                      </a:cubicBezTo>
                      <a:cubicBezTo>
                        <a:pt x="36" y="68"/>
                        <a:pt x="36" y="68"/>
                        <a:pt x="36" y="68"/>
                      </a:cubicBezTo>
                      <a:cubicBezTo>
                        <a:pt x="36" y="61"/>
                        <a:pt x="36" y="61"/>
                        <a:pt x="36" y="61"/>
                      </a:cubicBezTo>
                      <a:cubicBezTo>
                        <a:pt x="42" y="67"/>
                        <a:pt x="42" y="67"/>
                        <a:pt x="42" y="67"/>
                      </a:cubicBezTo>
                      <a:cubicBezTo>
                        <a:pt x="44" y="64"/>
                        <a:pt x="44" y="64"/>
                        <a:pt x="44" y="64"/>
                      </a:cubicBezTo>
                      <a:cubicBezTo>
                        <a:pt x="36" y="55"/>
                        <a:pt x="36" y="55"/>
                        <a:pt x="36" y="55"/>
                      </a:cubicBezTo>
                      <a:cubicBezTo>
                        <a:pt x="36" y="53"/>
                        <a:pt x="36" y="53"/>
                        <a:pt x="36" y="53"/>
                      </a:cubicBezTo>
                      <a:cubicBezTo>
                        <a:pt x="38" y="55"/>
                        <a:pt x="38" y="55"/>
                        <a:pt x="38" y="55"/>
                      </a:cubicBezTo>
                      <a:cubicBezTo>
                        <a:pt x="40" y="53"/>
                        <a:pt x="40" y="53"/>
                        <a:pt x="40" y="53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36" y="44"/>
                        <a:pt x="36" y="44"/>
                        <a:pt x="36" y="44"/>
                      </a:cubicBezTo>
                      <a:cubicBezTo>
                        <a:pt x="37" y="44"/>
                        <a:pt x="38" y="43"/>
                        <a:pt x="40" y="42"/>
                      </a:cubicBezTo>
                      <a:cubicBezTo>
                        <a:pt x="42" y="45"/>
                        <a:pt x="42" y="45"/>
                        <a:pt x="42" y="45"/>
                      </a:cubicBezTo>
                      <a:cubicBezTo>
                        <a:pt x="42" y="52"/>
                        <a:pt x="42" y="52"/>
                        <a:pt x="42" y="52"/>
                      </a:cubicBezTo>
                      <a:cubicBezTo>
                        <a:pt x="46" y="52"/>
                        <a:pt x="46" y="52"/>
                        <a:pt x="46" y="52"/>
                      </a:cubicBezTo>
                      <a:cubicBezTo>
                        <a:pt x="46" y="49"/>
                        <a:pt x="46" y="49"/>
                        <a:pt x="46" y="49"/>
                      </a:cubicBezTo>
                      <a:cubicBezTo>
                        <a:pt x="48" y="50"/>
                        <a:pt x="48" y="50"/>
                        <a:pt x="48" y="50"/>
                      </a:cubicBezTo>
                      <a:cubicBezTo>
                        <a:pt x="48" y="63"/>
                        <a:pt x="48" y="63"/>
                        <a:pt x="48" y="63"/>
                      </a:cubicBezTo>
                      <a:cubicBezTo>
                        <a:pt x="52" y="63"/>
                        <a:pt x="52" y="63"/>
                        <a:pt x="52" y="63"/>
                      </a:cubicBezTo>
                      <a:cubicBezTo>
                        <a:pt x="52" y="54"/>
                        <a:pt x="52" y="54"/>
                        <a:pt x="52" y="54"/>
                      </a:cubicBezTo>
                      <a:cubicBezTo>
                        <a:pt x="56" y="59"/>
                        <a:pt x="56" y="59"/>
                        <a:pt x="56" y="59"/>
                      </a:cubicBezTo>
                      <a:cubicBezTo>
                        <a:pt x="59" y="56"/>
                        <a:pt x="59" y="56"/>
                        <a:pt x="59" y="56"/>
                      </a:cubicBezTo>
                      <a:cubicBezTo>
                        <a:pt x="54" y="52"/>
                        <a:pt x="54" y="52"/>
                        <a:pt x="54" y="52"/>
                      </a:cubicBezTo>
                      <a:cubicBezTo>
                        <a:pt x="63" y="52"/>
                        <a:pt x="63" y="52"/>
                        <a:pt x="63" y="52"/>
                      </a:cubicBezTo>
                      <a:cubicBezTo>
                        <a:pt x="63" y="48"/>
                        <a:pt x="63" y="48"/>
                        <a:pt x="63" y="48"/>
                      </a:cubicBezTo>
                      <a:cubicBezTo>
                        <a:pt x="50" y="48"/>
                        <a:pt x="50" y="48"/>
                        <a:pt x="50" y="48"/>
                      </a:cubicBezTo>
                      <a:cubicBezTo>
                        <a:pt x="49" y="46"/>
                        <a:pt x="49" y="46"/>
                        <a:pt x="49" y="46"/>
                      </a:cubicBezTo>
                      <a:cubicBezTo>
                        <a:pt x="52" y="46"/>
                        <a:pt x="52" y="46"/>
                        <a:pt x="52" y="46"/>
                      </a:cubicBezTo>
                      <a:cubicBezTo>
                        <a:pt x="52" y="42"/>
                        <a:pt x="52" y="42"/>
                        <a:pt x="52" y="42"/>
                      </a:cubicBezTo>
                      <a:cubicBezTo>
                        <a:pt x="45" y="42"/>
                        <a:pt x="45" y="42"/>
                        <a:pt x="45" y="42"/>
                      </a:cubicBezTo>
                      <a:cubicBezTo>
                        <a:pt x="42" y="40"/>
                        <a:pt x="42" y="40"/>
                        <a:pt x="42" y="40"/>
                      </a:cubicBezTo>
                      <a:cubicBezTo>
                        <a:pt x="43" y="38"/>
                        <a:pt x="44" y="37"/>
                        <a:pt x="44" y="36"/>
                      </a:cubicBezTo>
                      <a:cubicBezTo>
                        <a:pt x="48" y="36"/>
                        <a:pt x="48" y="36"/>
                        <a:pt x="48" y="36"/>
                      </a:cubicBezTo>
                      <a:cubicBezTo>
                        <a:pt x="53" y="40"/>
                        <a:pt x="53" y="40"/>
                        <a:pt x="53" y="40"/>
                      </a:cubicBezTo>
                      <a:cubicBezTo>
                        <a:pt x="55" y="38"/>
                        <a:pt x="55" y="38"/>
                        <a:pt x="55" y="38"/>
                      </a:cubicBezTo>
                      <a:cubicBezTo>
                        <a:pt x="53" y="36"/>
                        <a:pt x="53" y="36"/>
                        <a:pt x="53" y="36"/>
                      </a:cubicBezTo>
                      <a:cubicBezTo>
                        <a:pt x="55" y="36"/>
                        <a:pt x="55" y="36"/>
                        <a:pt x="55" y="36"/>
                      </a:cubicBezTo>
                      <a:cubicBezTo>
                        <a:pt x="64" y="44"/>
                        <a:pt x="64" y="44"/>
                        <a:pt x="64" y="44"/>
                      </a:cubicBezTo>
                      <a:cubicBezTo>
                        <a:pt x="67" y="42"/>
                        <a:pt x="67" y="42"/>
                        <a:pt x="67" y="42"/>
                      </a:cubicBezTo>
                      <a:cubicBezTo>
                        <a:pt x="61" y="36"/>
                        <a:pt x="61" y="36"/>
                        <a:pt x="61" y="36"/>
                      </a:cubicBezTo>
                      <a:cubicBezTo>
                        <a:pt x="68" y="36"/>
                        <a:pt x="68" y="36"/>
                        <a:pt x="68" y="36"/>
                      </a:cubicBezTo>
                      <a:lnTo>
                        <a:pt x="68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Freeform: Shape 134"/>
                <p:cNvSpPr/>
                <p:nvPr>
                  <p:custDataLst>
                    <p:tags r:id="rId13"/>
                  </p:custDataLst>
                </p:nvPr>
              </p:nvSpPr>
              <p:spPr bwMode="auto">
                <a:xfrm>
                  <a:off x="2582838" y="2159700"/>
                  <a:ext cx="344341" cy="401935"/>
                </a:xfrm>
                <a:custGeom>
                  <a:avLst/>
                  <a:gdLst>
                    <a:gd name="T0" fmla="*/ 73 w 78"/>
                    <a:gd name="T1" fmla="*/ 84 h 91"/>
                    <a:gd name="T2" fmla="*/ 78 w 78"/>
                    <a:gd name="T3" fmla="*/ 16 h 91"/>
                    <a:gd name="T4" fmla="*/ 66 w 78"/>
                    <a:gd name="T5" fmla="*/ 12 h 91"/>
                    <a:gd name="T6" fmla="*/ 77 w 78"/>
                    <a:gd name="T7" fmla="*/ 1 h 91"/>
                    <a:gd name="T8" fmla="*/ 65 w 78"/>
                    <a:gd name="T9" fmla="*/ 7 h 91"/>
                    <a:gd name="T10" fmla="*/ 71 w 78"/>
                    <a:gd name="T11" fmla="*/ 23 h 91"/>
                    <a:gd name="T12" fmla="*/ 65 w 78"/>
                    <a:gd name="T13" fmla="*/ 63 h 91"/>
                    <a:gd name="T14" fmla="*/ 70 w 78"/>
                    <a:gd name="T15" fmla="*/ 74 h 91"/>
                    <a:gd name="T16" fmla="*/ 65 w 78"/>
                    <a:gd name="T17" fmla="*/ 91 h 91"/>
                    <a:gd name="T18" fmla="*/ 65 w 78"/>
                    <a:gd name="T19" fmla="*/ 7 h 91"/>
                    <a:gd name="T20" fmla="*/ 60 w 78"/>
                    <a:gd name="T21" fmla="*/ 8 h 91"/>
                    <a:gd name="T22" fmla="*/ 50 w 78"/>
                    <a:gd name="T23" fmla="*/ 4 h 91"/>
                    <a:gd name="T24" fmla="*/ 53 w 78"/>
                    <a:gd name="T25" fmla="*/ 12 h 91"/>
                    <a:gd name="T26" fmla="*/ 50 w 78"/>
                    <a:gd name="T27" fmla="*/ 16 h 91"/>
                    <a:gd name="T28" fmla="*/ 65 w 78"/>
                    <a:gd name="T29" fmla="*/ 23 h 91"/>
                    <a:gd name="T30" fmla="*/ 50 w 78"/>
                    <a:gd name="T31" fmla="*/ 84 h 91"/>
                    <a:gd name="T32" fmla="*/ 63 w 78"/>
                    <a:gd name="T33" fmla="*/ 91 h 91"/>
                    <a:gd name="T34" fmla="*/ 65 w 78"/>
                    <a:gd name="T35" fmla="*/ 78 h 91"/>
                    <a:gd name="T36" fmla="*/ 61 w 78"/>
                    <a:gd name="T37" fmla="*/ 74 h 91"/>
                    <a:gd name="T38" fmla="*/ 65 w 78"/>
                    <a:gd name="T39" fmla="*/ 69 h 91"/>
                    <a:gd name="T40" fmla="*/ 65 w 78"/>
                    <a:gd name="T41" fmla="*/ 63 h 91"/>
                    <a:gd name="T42" fmla="*/ 50 w 78"/>
                    <a:gd name="T43" fmla="*/ 69 h 91"/>
                    <a:gd name="T44" fmla="*/ 55 w 78"/>
                    <a:gd name="T45" fmla="*/ 74 h 91"/>
                    <a:gd name="T46" fmla="*/ 50 w 78"/>
                    <a:gd name="T47" fmla="*/ 78 h 91"/>
                    <a:gd name="T48" fmla="*/ 50 w 78"/>
                    <a:gd name="T49" fmla="*/ 84 h 91"/>
                    <a:gd name="T50" fmla="*/ 46 w 78"/>
                    <a:gd name="T51" fmla="*/ 0 h 91"/>
                    <a:gd name="T52" fmla="*/ 43 w 78"/>
                    <a:gd name="T53" fmla="*/ 4 h 91"/>
                    <a:gd name="T54" fmla="*/ 50 w 78"/>
                    <a:gd name="T55" fmla="*/ 4 h 91"/>
                    <a:gd name="T56" fmla="*/ 39 w 78"/>
                    <a:gd name="T57" fmla="*/ 16 h 91"/>
                    <a:gd name="T58" fmla="*/ 50 w 78"/>
                    <a:gd name="T59" fmla="*/ 23 h 91"/>
                    <a:gd name="T60" fmla="*/ 39 w 78"/>
                    <a:gd name="T61" fmla="*/ 84 h 91"/>
                    <a:gd name="T62" fmla="*/ 50 w 78"/>
                    <a:gd name="T63" fmla="*/ 78 h 91"/>
                    <a:gd name="T64" fmla="*/ 50 w 78"/>
                    <a:gd name="T65" fmla="*/ 69 h 91"/>
                    <a:gd name="T66" fmla="*/ 39 w 78"/>
                    <a:gd name="T67" fmla="*/ 63 h 91"/>
                    <a:gd name="T68" fmla="*/ 39 w 78"/>
                    <a:gd name="T69" fmla="*/ 16 h 91"/>
                    <a:gd name="T70" fmla="*/ 0 w 78"/>
                    <a:gd name="T71" fmla="*/ 84 h 91"/>
                    <a:gd name="T72" fmla="*/ 6 w 78"/>
                    <a:gd name="T73" fmla="*/ 91 h 91"/>
                    <a:gd name="T74" fmla="*/ 16 w 78"/>
                    <a:gd name="T75" fmla="*/ 84 h 91"/>
                    <a:gd name="T76" fmla="*/ 39 w 78"/>
                    <a:gd name="T77" fmla="*/ 63 h 91"/>
                    <a:gd name="T78" fmla="*/ 7 w 78"/>
                    <a:gd name="T79" fmla="*/ 23 h 91"/>
                    <a:gd name="T80" fmla="*/ 39 w 78"/>
                    <a:gd name="T81" fmla="*/ 23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78" h="91">
                      <a:moveTo>
                        <a:pt x="73" y="91"/>
                      </a:moveTo>
                      <a:cubicBezTo>
                        <a:pt x="73" y="84"/>
                        <a:pt x="73" y="84"/>
                        <a:pt x="73" y="84"/>
                      </a:cubicBezTo>
                      <a:cubicBezTo>
                        <a:pt x="78" y="84"/>
                        <a:pt x="78" y="84"/>
                        <a:pt x="78" y="84"/>
                      </a:cubicBezTo>
                      <a:cubicBezTo>
                        <a:pt x="78" y="16"/>
                        <a:pt x="78" y="16"/>
                        <a:pt x="78" y="16"/>
                      </a:cubicBezTo>
                      <a:cubicBezTo>
                        <a:pt x="67" y="16"/>
                        <a:pt x="67" y="16"/>
                        <a:pt x="67" y="16"/>
                      </a:cubicBezTo>
                      <a:cubicBezTo>
                        <a:pt x="67" y="15"/>
                        <a:pt x="67" y="13"/>
                        <a:pt x="66" y="12"/>
                      </a:cubicBezTo>
                      <a:cubicBezTo>
                        <a:pt x="77" y="4"/>
                        <a:pt x="77" y="4"/>
                        <a:pt x="77" y="4"/>
                      </a:cubicBezTo>
                      <a:cubicBezTo>
                        <a:pt x="78" y="3"/>
                        <a:pt x="78" y="2"/>
                        <a:pt x="77" y="1"/>
                      </a:cubicBezTo>
                      <a:cubicBezTo>
                        <a:pt x="76" y="0"/>
                        <a:pt x="75" y="0"/>
                        <a:pt x="74" y="0"/>
                      </a:cubicBezTo>
                      <a:cubicBezTo>
                        <a:pt x="65" y="7"/>
                        <a:pt x="65" y="7"/>
                        <a:pt x="65" y="7"/>
                      </a:cubicBezTo>
                      <a:cubicBezTo>
                        <a:pt x="65" y="23"/>
                        <a:pt x="65" y="23"/>
                        <a:pt x="65" y="23"/>
                      </a:cubicBezTo>
                      <a:cubicBezTo>
                        <a:pt x="71" y="23"/>
                        <a:pt x="71" y="23"/>
                        <a:pt x="71" y="23"/>
                      </a:cubicBezTo>
                      <a:cubicBezTo>
                        <a:pt x="71" y="63"/>
                        <a:pt x="71" y="63"/>
                        <a:pt x="71" y="63"/>
                      </a:cubicBezTo>
                      <a:cubicBezTo>
                        <a:pt x="65" y="63"/>
                        <a:pt x="65" y="63"/>
                        <a:pt x="65" y="63"/>
                      </a:cubicBezTo>
                      <a:cubicBezTo>
                        <a:pt x="65" y="69"/>
                        <a:pt x="65" y="69"/>
                        <a:pt x="65" y="69"/>
                      </a:cubicBezTo>
                      <a:cubicBezTo>
                        <a:pt x="68" y="69"/>
                        <a:pt x="70" y="71"/>
                        <a:pt x="70" y="74"/>
                      </a:cubicBezTo>
                      <a:cubicBezTo>
                        <a:pt x="70" y="76"/>
                        <a:pt x="68" y="78"/>
                        <a:pt x="65" y="78"/>
                      </a:cubicBezTo>
                      <a:cubicBezTo>
                        <a:pt x="65" y="91"/>
                        <a:pt x="65" y="91"/>
                        <a:pt x="65" y="91"/>
                      </a:cubicBezTo>
                      <a:lnTo>
                        <a:pt x="73" y="91"/>
                      </a:lnTo>
                      <a:close/>
                      <a:moveTo>
                        <a:pt x="65" y="7"/>
                      </a:moveTo>
                      <a:cubicBezTo>
                        <a:pt x="63" y="9"/>
                        <a:pt x="63" y="9"/>
                        <a:pt x="63" y="9"/>
                      </a:cubicBezTo>
                      <a:cubicBezTo>
                        <a:pt x="62" y="9"/>
                        <a:pt x="61" y="8"/>
                        <a:pt x="60" y="8"/>
                      </a:cubicBezTo>
                      <a:cubicBezTo>
                        <a:pt x="59" y="8"/>
                        <a:pt x="58" y="9"/>
                        <a:pt x="57" y="9"/>
                      </a:cubicBezTo>
                      <a:cubicBezTo>
                        <a:pt x="50" y="4"/>
                        <a:pt x="50" y="4"/>
                        <a:pt x="50" y="4"/>
                      </a:cubicBezTo>
                      <a:cubicBezTo>
                        <a:pt x="50" y="10"/>
                        <a:pt x="50" y="10"/>
                        <a:pt x="50" y="10"/>
                      </a:cubicBezTo>
                      <a:cubicBezTo>
                        <a:pt x="53" y="12"/>
                        <a:pt x="53" y="12"/>
                        <a:pt x="53" y="12"/>
                      </a:cubicBezTo>
                      <a:cubicBezTo>
                        <a:pt x="52" y="13"/>
                        <a:pt x="52" y="15"/>
                        <a:pt x="52" y="16"/>
                      </a:cubicBezTo>
                      <a:cubicBezTo>
                        <a:pt x="50" y="16"/>
                        <a:pt x="50" y="16"/>
                        <a:pt x="50" y="16"/>
                      </a:cubicBezTo>
                      <a:cubicBezTo>
                        <a:pt x="50" y="23"/>
                        <a:pt x="50" y="23"/>
                        <a:pt x="50" y="23"/>
                      </a:cubicBezTo>
                      <a:cubicBezTo>
                        <a:pt x="65" y="23"/>
                        <a:pt x="65" y="23"/>
                        <a:pt x="65" y="23"/>
                      </a:cubicBezTo>
                      <a:cubicBezTo>
                        <a:pt x="65" y="7"/>
                        <a:pt x="65" y="7"/>
                        <a:pt x="65" y="7"/>
                      </a:cubicBezTo>
                      <a:close/>
                      <a:moveTo>
                        <a:pt x="50" y="84"/>
                      </a:moveTo>
                      <a:cubicBezTo>
                        <a:pt x="63" y="84"/>
                        <a:pt x="63" y="84"/>
                        <a:pt x="63" y="84"/>
                      </a:cubicBezTo>
                      <a:cubicBezTo>
                        <a:pt x="63" y="91"/>
                        <a:pt x="63" y="91"/>
                        <a:pt x="63" y="91"/>
                      </a:cubicBezTo>
                      <a:cubicBezTo>
                        <a:pt x="65" y="91"/>
                        <a:pt x="65" y="91"/>
                        <a:pt x="65" y="91"/>
                      </a:cubicBezTo>
                      <a:cubicBezTo>
                        <a:pt x="65" y="78"/>
                        <a:pt x="65" y="78"/>
                        <a:pt x="65" y="78"/>
                      </a:cubicBezTo>
                      <a:cubicBezTo>
                        <a:pt x="65" y="78"/>
                        <a:pt x="65" y="78"/>
                        <a:pt x="65" y="78"/>
                      </a:cubicBezTo>
                      <a:cubicBezTo>
                        <a:pt x="63" y="78"/>
                        <a:pt x="61" y="76"/>
                        <a:pt x="61" y="74"/>
                      </a:cubicBezTo>
                      <a:cubicBezTo>
                        <a:pt x="61" y="74"/>
                        <a:pt x="61" y="74"/>
                        <a:pt x="61" y="74"/>
                      </a:cubicBezTo>
                      <a:cubicBezTo>
                        <a:pt x="61" y="71"/>
                        <a:pt x="63" y="69"/>
                        <a:pt x="65" y="69"/>
                      </a:cubicBezTo>
                      <a:cubicBezTo>
                        <a:pt x="65" y="69"/>
                        <a:pt x="65" y="69"/>
                        <a:pt x="65" y="69"/>
                      </a:cubicBezTo>
                      <a:cubicBezTo>
                        <a:pt x="65" y="63"/>
                        <a:pt x="65" y="63"/>
                        <a:pt x="65" y="63"/>
                      </a:cubicBezTo>
                      <a:cubicBezTo>
                        <a:pt x="50" y="63"/>
                        <a:pt x="50" y="63"/>
                        <a:pt x="50" y="63"/>
                      </a:cubicBezTo>
                      <a:cubicBezTo>
                        <a:pt x="50" y="69"/>
                        <a:pt x="50" y="69"/>
                        <a:pt x="50" y="69"/>
                      </a:cubicBezTo>
                      <a:cubicBezTo>
                        <a:pt x="50" y="69"/>
                        <a:pt x="50" y="69"/>
                        <a:pt x="50" y="69"/>
                      </a:cubicBezTo>
                      <a:cubicBezTo>
                        <a:pt x="53" y="69"/>
                        <a:pt x="55" y="71"/>
                        <a:pt x="55" y="74"/>
                      </a:cubicBezTo>
                      <a:cubicBezTo>
                        <a:pt x="55" y="76"/>
                        <a:pt x="53" y="78"/>
                        <a:pt x="50" y="78"/>
                      </a:cubicBezTo>
                      <a:cubicBezTo>
                        <a:pt x="50" y="78"/>
                        <a:pt x="50" y="78"/>
                        <a:pt x="50" y="78"/>
                      </a:cubicBezTo>
                      <a:cubicBezTo>
                        <a:pt x="50" y="78"/>
                        <a:pt x="50" y="78"/>
                        <a:pt x="50" y="78"/>
                      </a:cubicBezTo>
                      <a:lnTo>
                        <a:pt x="50" y="84"/>
                      </a:lnTo>
                      <a:close/>
                      <a:moveTo>
                        <a:pt x="50" y="4"/>
                      </a:move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45" y="0"/>
                        <a:pt x="43" y="0"/>
                        <a:pt x="42" y="1"/>
                      </a:cubicBezTo>
                      <a:cubicBezTo>
                        <a:pt x="42" y="2"/>
                        <a:pt x="42" y="3"/>
                        <a:pt x="43" y="4"/>
                      </a:cubicBezTo>
                      <a:cubicBezTo>
                        <a:pt x="50" y="10"/>
                        <a:pt x="50" y="10"/>
                        <a:pt x="50" y="10"/>
                      </a:cubicBezTo>
                      <a:cubicBezTo>
                        <a:pt x="50" y="4"/>
                        <a:pt x="50" y="4"/>
                        <a:pt x="50" y="4"/>
                      </a:cubicBezTo>
                      <a:close/>
                      <a:moveTo>
                        <a:pt x="50" y="16"/>
                      </a:moveTo>
                      <a:cubicBezTo>
                        <a:pt x="39" y="16"/>
                        <a:pt x="39" y="16"/>
                        <a:pt x="39" y="16"/>
                      </a:cubicBezTo>
                      <a:cubicBezTo>
                        <a:pt x="39" y="23"/>
                        <a:pt x="39" y="23"/>
                        <a:pt x="39" y="23"/>
                      </a:cubicBezTo>
                      <a:cubicBezTo>
                        <a:pt x="50" y="23"/>
                        <a:pt x="50" y="23"/>
                        <a:pt x="50" y="23"/>
                      </a:cubicBezTo>
                      <a:cubicBezTo>
                        <a:pt x="50" y="16"/>
                        <a:pt x="50" y="16"/>
                        <a:pt x="50" y="16"/>
                      </a:cubicBezTo>
                      <a:close/>
                      <a:moveTo>
                        <a:pt x="39" y="84"/>
                      </a:moveTo>
                      <a:cubicBezTo>
                        <a:pt x="50" y="84"/>
                        <a:pt x="50" y="84"/>
                        <a:pt x="50" y="84"/>
                      </a:cubicBezTo>
                      <a:cubicBezTo>
                        <a:pt x="50" y="78"/>
                        <a:pt x="50" y="78"/>
                        <a:pt x="50" y="78"/>
                      </a:cubicBezTo>
                      <a:cubicBezTo>
                        <a:pt x="48" y="78"/>
                        <a:pt x="46" y="76"/>
                        <a:pt x="46" y="74"/>
                      </a:cubicBezTo>
                      <a:cubicBezTo>
                        <a:pt x="46" y="71"/>
                        <a:pt x="48" y="69"/>
                        <a:pt x="50" y="69"/>
                      </a:cubicBezTo>
                      <a:cubicBezTo>
                        <a:pt x="50" y="63"/>
                        <a:pt x="50" y="63"/>
                        <a:pt x="50" y="63"/>
                      </a:cubicBezTo>
                      <a:cubicBezTo>
                        <a:pt x="39" y="63"/>
                        <a:pt x="39" y="63"/>
                        <a:pt x="39" y="63"/>
                      </a:cubicBezTo>
                      <a:lnTo>
                        <a:pt x="39" y="84"/>
                      </a:lnTo>
                      <a:close/>
                      <a:moveTo>
                        <a:pt x="39" y="16"/>
                      </a:move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6" y="84"/>
                        <a:pt x="6" y="84"/>
                        <a:pt x="6" y="84"/>
                      </a:cubicBezTo>
                      <a:cubicBezTo>
                        <a:pt x="6" y="91"/>
                        <a:pt x="6" y="91"/>
                        <a:pt x="6" y="91"/>
                      </a:cubicBezTo>
                      <a:cubicBezTo>
                        <a:pt x="16" y="91"/>
                        <a:pt x="16" y="91"/>
                        <a:pt x="16" y="91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39" y="84"/>
                        <a:pt x="39" y="84"/>
                        <a:pt x="39" y="84"/>
                      </a:cubicBezTo>
                      <a:cubicBezTo>
                        <a:pt x="39" y="63"/>
                        <a:pt x="39" y="63"/>
                        <a:pt x="39" y="63"/>
                      </a:cubicBezTo>
                      <a:cubicBezTo>
                        <a:pt x="7" y="63"/>
                        <a:pt x="7" y="63"/>
                        <a:pt x="7" y="6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39" y="23"/>
                        <a:pt x="39" y="23"/>
                        <a:pt x="39" y="23"/>
                      </a:cubicBezTo>
                      <a:lnTo>
                        <a:pt x="39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Freeform: Shape 135"/>
                <p:cNvSpPr/>
                <p:nvPr/>
              </p:nvSpPr>
              <p:spPr bwMode="auto">
                <a:xfrm>
                  <a:off x="6110800" y="1687916"/>
                  <a:ext cx="208320" cy="122541"/>
                </a:xfrm>
                <a:custGeom>
                  <a:avLst/>
                  <a:gdLst>
                    <a:gd name="T0" fmla="*/ 170 w 170"/>
                    <a:gd name="T1" fmla="*/ 0 h 100"/>
                    <a:gd name="T2" fmla="*/ 11 w 170"/>
                    <a:gd name="T3" fmla="*/ 0 h 100"/>
                    <a:gd name="T4" fmla="*/ 11 w 170"/>
                    <a:gd name="T5" fmla="*/ 28 h 100"/>
                    <a:gd name="T6" fmla="*/ 0 w 170"/>
                    <a:gd name="T7" fmla="*/ 28 h 100"/>
                    <a:gd name="T8" fmla="*/ 0 w 170"/>
                    <a:gd name="T9" fmla="*/ 72 h 100"/>
                    <a:gd name="T10" fmla="*/ 11 w 170"/>
                    <a:gd name="T11" fmla="*/ 72 h 100"/>
                    <a:gd name="T12" fmla="*/ 11 w 170"/>
                    <a:gd name="T13" fmla="*/ 100 h 100"/>
                    <a:gd name="T14" fmla="*/ 170 w 170"/>
                    <a:gd name="T15" fmla="*/ 100 h 100"/>
                    <a:gd name="T16" fmla="*/ 170 w 170"/>
                    <a:gd name="T17" fmla="*/ 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0" h="100">
                      <a:moveTo>
                        <a:pt x="170" y="0"/>
                      </a:moveTo>
                      <a:lnTo>
                        <a:pt x="11" y="0"/>
                      </a:lnTo>
                      <a:lnTo>
                        <a:pt x="11" y="28"/>
                      </a:lnTo>
                      <a:lnTo>
                        <a:pt x="0" y="28"/>
                      </a:lnTo>
                      <a:lnTo>
                        <a:pt x="0" y="72"/>
                      </a:lnTo>
                      <a:lnTo>
                        <a:pt x="11" y="72"/>
                      </a:lnTo>
                      <a:lnTo>
                        <a:pt x="11" y="100"/>
                      </a:lnTo>
                      <a:lnTo>
                        <a:pt x="170" y="100"/>
                      </a:lnTo>
                      <a:lnTo>
                        <a:pt x="17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Oval 136"/>
                <p:cNvSpPr/>
                <p:nvPr/>
              </p:nvSpPr>
              <p:spPr bwMode="auto">
                <a:xfrm>
                  <a:off x="5983357" y="1709973"/>
                  <a:ext cx="66172" cy="66172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0" name="Freeform: Shape 137"/>
                <p:cNvSpPr/>
                <p:nvPr/>
              </p:nvSpPr>
              <p:spPr bwMode="auto">
                <a:xfrm>
                  <a:off x="5925763" y="1660957"/>
                  <a:ext cx="176459" cy="330861"/>
                </a:xfrm>
                <a:custGeom>
                  <a:avLst/>
                  <a:gdLst>
                    <a:gd name="T0" fmla="*/ 20 w 40"/>
                    <a:gd name="T1" fmla="*/ 75 h 75"/>
                    <a:gd name="T2" fmla="*/ 40 w 40"/>
                    <a:gd name="T3" fmla="*/ 75 h 75"/>
                    <a:gd name="T4" fmla="*/ 40 w 40"/>
                    <a:gd name="T5" fmla="*/ 26 h 75"/>
                    <a:gd name="T6" fmla="*/ 40 w 40"/>
                    <a:gd name="T7" fmla="*/ 14 h 75"/>
                    <a:gd name="T8" fmla="*/ 40 w 40"/>
                    <a:gd name="T9" fmla="*/ 0 h 75"/>
                    <a:gd name="T10" fmla="*/ 20 w 40"/>
                    <a:gd name="T11" fmla="*/ 0 h 75"/>
                    <a:gd name="T12" fmla="*/ 20 w 40"/>
                    <a:gd name="T13" fmla="*/ 4 h 75"/>
                    <a:gd name="T14" fmla="*/ 35 w 40"/>
                    <a:gd name="T15" fmla="*/ 19 h 75"/>
                    <a:gd name="T16" fmla="*/ 20 w 40"/>
                    <a:gd name="T17" fmla="*/ 33 h 75"/>
                    <a:gd name="T18" fmla="*/ 20 w 40"/>
                    <a:gd name="T19" fmla="*/ 75 h 75"/>
                    <a:gd name="T20" fmla="*/ 0 w 40"/>
                    <a:gd name="T21" fmla="*/ 75 h 75"/>
                    <a:gd name="T22" fmla="*/ 20 w 40"/>
                    <a:gd name="T23" fmla="*/ 75 h 75"/>
                    <a:gd name="T24" fmla="*/ 20 w 40"/>
                    <a:gd name="T25" fmla="*/ 33 h 75"/>
                    <a:gd name="T26" fmla="*/ 20 w 40"/>
                    <a:gd name="T27" fmla="*/ 33 h 75"/>
                    <a:gd name="T28" fmla="*/ 5 w 40"/>
                    <a:gd name="T29" fmla="*/ 19 h 75"/>
                    <a:gd name="T30" fmla="*/ 20 w 40"/>
                    <a:gd name="T31" fmla="*/ 4 h 75"/>
                    <a:gd name="T32" fmla="*/ 20 w 40"/>
                    <a:gd name="T33" fmla="*/ 4 h 75"/>
                    <a:gd name="T34" fmla="*/ 20 w 40"/>
                    <a:gd name="T35" fmla="*/ 4 h 75"/>
                    <a:gd name="T36" fmla="*/ 20 w 40"/>
                    <a:gd name="T37" fmla="*/ 0 h 75"/>
                    <a:gd name="T38" fmla="*/ 0 w 40"/>
                    <a:gd name="T39" fmla="*/ 0 h 75"/>
                    <a:gd name="T40" fmla="*/ 0 w 40"/>
                    <a:gd name="T41" fmla="*/ 7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40" h="75">
                      <a:moveTo>
                        <a:pt x="20" y="75"/>
                      </a:moveTo>
                      <a:cubicBezTo>
                        <a:pt x="40" y="75"/>
                        <a:pt x="40" y="75"/>
                        <a:pt x="40" y="75"/>
                      </a:cubicBezTo>
                      <a:cubicBezTo>
                        <a:pt x="40" y="26"/>
                        <a:pt x="40" y="26"/>
                        <a:pt x="40" y="26"/>
                      </a:cubicBezTo>
                      <a:cubicBezTo>
                        <a:pt x="40" y="14"/>
                        <a:pt x="40" y="14"/>
                        <a:pt x="40" y="14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28" y="4"/>
                        <a:pt x="35" y="10"/>
                        <a:pt x="35" y="19"/>
                      </a:cubicBezTo>
                      <a:cubicBezTo>
                        <a:pt x="35" y="27"/>
                        <a:pt x="28" y="33"/>
                        <a:pt x="20" y="33"/>
                      </a:cubicBezTo>
                      <a:lnTo>
                        <a:pt x="20" y="75"/>
                      </a:lnTo>
                      <a:close/>
                      <a:moveTo>
                        <a:pt x="0" y="75"/>
                      </a:moveTo>
                      <a:cubicBezTo>
                        <a:pt x="20" y="75"/>
                        <a:pt x="20" y="75"/>
                        <a:pt x="20" y="75"/>
                      </a:cubicBezTo>
                      <a:cubicBezTo>
                        <a:pt x="20" y="33"/>
                        <a:pt x="20" y="33"/>
                        <a:pt x="20" y="33"/>
                      </a:cubicBezTo>
                      <a:cubicBezTo>
                        <a:pt x="20" y="33"/>
                        <a:pt x="20" y="33"/>
                        <a:pt x="20" y="33"/>
                      </a:cubicBezTo>
                      <a:cubicBezTo>
                        <a:pt x="12" y="33"/>
                        <a:pt x="5" y="27"/>
                        <a:pt x="5" y="19"/>
                      </a:cubicBezTo>
                      <a:cubicBezTo>
                        <a:pt x="5" y="10"/>
                        <a:pt x="12" y="4"/>
                        <a:pt x="20" y="4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7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1" name="Freeform: Shape 138"/>
                <p:cNvSpPr/>
                <p:nvPr/>
              </p:nvSpPr>
              <p:spPr bwMode="auto">
                <a:xfrm>
                  <a:off x="5360848" y="4169377"/>
                  <a:ext cx="202193" cy="203419"/>
                </a:xfrm>
                <a:custGeom>
                  <a:avLst/>
                  <a:gdLst>
                    <a:gd name="T0" fmla="*/ 41 w 46"/>
                    <a:gd name="T1" fmla="*/ 32 h 46"/>
                    <a:gd name="T2" fmla="*/ 43 w 46"/>
                    <a:gd name="T3" fmla="*/ 34 h 46"/>
                    <a:gd name="T4" fmla="*/ 38 w 46"/>
                    <a:gd name="T5" fmla="*/ 41 h 46"/>
                    <a:gd name="T6" fmla="*/ 35 w 46"/>
                    <a:gd name="T7" fmla="*/ 38 h 46"/>
                    <a:gd name="T8" fmla="*/ 29 w 46"/>
                    <a:gd name="T9" fmla="*/ 42 h 46"/>
                    <a:gd name="T10" fmla="*/ 29 w 46"/>
                    <a:gd name="T11" fmla="*/ 45 h 46"/>
                    <a:gd name="T12" fmla="*/ 23 w 46"/>
                    <a:gd name="T13" fmla="*/ 45 h 46"/>
                    <a:gd name="T14" fmla="*/ 23 w 46"/>
                    <a:gd name="T15" fmla="*/ 36 h 46"/>
                    <a:gd name="T16" fmla="*/ 33 w 46"/>
                    <a:gd name="T17" fmla="*/ 31 h 46"/>
                    <a:gd name="T18" fmla="*/ 32 w 46"/>
                    <a:gd name="T19" fmla="*/ 13 h 46"/>
                    <a:gd name="T20" fmla="*/ 32 w 46"/>
                    <a:gd name="T21" fmla="*/ 13 h 46"/>
                    <a:gd name="T22" fmla="*/ 27 w 46"/>
                    <a:gd name="T23" fmla="*/ 10 h 46"/>
                    <a:gd name="T24" fmla="*/ 23 w 46"/>
                    <a:gd name="T25" fmla="*/ 10 h 46"/>
                    <a:gd name="T26" fmla="*/ 23 w 46"/>
                    <a:gd name="T27" fmla="*/ 0 h 46"/>
                    <a:gd name="T28" fmla="*/ 26 w 46"/>
                    <a:gd name="T29" fmla="*/ 0 h 46"/>
                    <a:gd name="T30" fmla="*/ 26 w 46"/>
                    <a:gd name="T31" fmla="*/ 3 h 46"/>
                    <a:gd name="T32" fmla="*/ 32 w 46"/>
                    <a:gd name="T33" fmla="*/ 5 h 46"/>
                    <a:gd name="T34" fmla="*/ 35 w 46"/>
                    <a:gd name="T35" fmla="*/ 3 h 46"/>
                    <a:gd name="T36" fmla="*/ 41 w 46"/>
                    <a:gd name="T37" fmla="*/ 8 h 46"/>
                    <a:gd name="T38" fmla="*/ 39 w 46"/>
                    <a:gd name="T39" fmla="*/ 11 h 46"/>
                    <a:gd name="T40" fmla="*/ 42 w 46"/>
                    <a:gd name="T41" fmla="*/ 17 h 46"/>
                    <a:gd name="T42" fmla="*/ 45 w 46"/>
                    <a:gd name="T43" fmla="*/ 17 h 46"/>
                    <a:gd name="T44" fmla="*/ 46 w 46"/>
                    <a:gd name="T45" fmla="*/ 25 h 46"/>
                    <a:gd name="T46" fmla="*/ 43 w 46"/>
                    <a:gd name="T47" fmla="*/ 25 h 46"/>
                    <a:gd name="T48" fmla="*/ 41 w 46"/>
                    <a:gd name="T49" fmla="*/ 32 h 46"/>
                    <a:gd name="T50" fmla="*/ 23 w 46"/>
                    <a:gd name="T51" fmla="*/ 45 h 46"/>
                    <a:gd name="T52" fmla="*/ 21 w 46"/>
                    <a:gd name="T53" fmla="*/ 46 h 46"/>
                    <a:gd name="T54" fmla="*/ 21 w 46"/>
                    <a:gd name="T55" fmla="*/ 42 h 46"/>
                    <a:gd name="T56" fmla="*/ 14 w 46"/>
                    <a:gd name="T57" fmla="*/ 40 h 46"/>
                    <a:gd name="T58" fmla="*/ 12 w 46"/>
                    <a:gd name="T59" fmla="*/ 43 h 46"/>
                    <a:gd name="T60" fmla="*/ 6 w 46"/>
                    <a:gd name="T61" fmla="*/ 37 h 46"/>
                    <a:gd name="T62" fmla="*/ 8 w 46"/>
                    <a:gd name="T63" fmla="*/ 35 h 46"/>
                    <a:gd name="T64" fmla="*/ 5 w 46"/>
                    <a:gd name="T65" fmla="*/ 29 h 46"/>
                    <a:gd name="T66" fmla="*/ 1 w 46"/>
                    <a:gd name="T67" fmla="*/ 29 h 46"/>
                    <a:gd name="T68" fmla="*/ 0 w 46"/>
                    <a:gd name="T69" fmla="*/ 21 h 46"/>
                    <a:gd name="T70" fmla="*/ 4 w 46"/>
                    <a:gd name="T71" fmla="*/ 20 h 46"/>
                    <a:gd name="T72" fmla="*/ 6 w 46"/>
                    <a:gd name="T73" fmla="*/ 14 h 46"/>
                    <a:gd name="T74" fmla="*/ 3 w 46"/>
                    <a:gd name="T75" fmla="*/ 12 h 46"/>
                    <a:gd name="T76" fmla="*/ 9 w 46"/>
                    <a:gd name="T77" fmla="*/ 5 h 46"/>
                    <a:gd name="T78" fmla="*/ 11 w 46"/>
                    <a:gd name="T79" fmla="*/ 7 h 46"/>
                    <a:gd name="T80" fmla="*/ 17 w 46"/>
                    <a:gd name="T81" fmla="*/ 4 h 46"/>
                    <a:gd name="T82" fmla="*/ 17 w 46"/>
                    <a:gd name="T83" fmla="*/ 1 h 46"/>
                    <a:gd name="T84" fmla="*/ 23 w 46"/>
                    <a:gd name="T85" fmla="*/ 0 h 46"/>
                    <a:gd name="T86" fmla="*/ 23 w 46"/>
                    <a:gd name="T87" fmla="*/ 10 h 46"/>
                    <a:gd name="T88" fmla="*/ 13 w 46"/>
                    <a:gd name="T89" fmla="*/ 14 h 46"/>
                    <a:gd name="T90" fmla="*/ 15 w 46"/>
                    <a:gd name="T91" fmla="*/ 33 h 46"/>
                    <a:gd name="T92" fmla="*/ 19 w 46"/>
                    <a:gd name="T93" fmla="*/ 35 h 46"/>
                    <a:gd name="T94" fmla="*/ 23 w 46"/>
                    <a:gd name="T95" fmla="*/ 36 h 46"/>
                    <a:gd name="T96" fmla="*/ 23 w 46"/>
                    <a:gd name="T97" fmla="*/ 45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6" h="46">
                      <a:moveTo>
                        <a:pt x="41" y="32"/>
                      </a:moveTo>
                      <a:cubicBezTo>
                        <a:pt x="43" y="34"/>
                        <a:pt x="43" y="34"/>
                        <a:pt x="43" y="34"/>
                      </a:cubicBezTo>
                      <a:cubicBezTo>
                        <a:pt x="38" y="41"/>
                        <a:pt x="38" y="41"/>
                        <a:pt x="38" y="41"/>
                      </a:cubicBezTo>
                      <a:cubicBezTo>
                        <a:pt x="35" y="38"/>
                        <a:pt x="35" y="38"/>
                        <a:pt x="35" y="38"/>
                      </a:cubicBezTo>
                      <a:cubicBezTo>
                        <a:pt x="33" y="40"/>
                        <a:pt x="31" y="41"/>
                        <a:pt x="29" y="42"/>
                      </a:cubicBezTo>
                      <a:cubicBezTo>
                        <a:pt x="29" y="45"/>
                        <a:pt x="29" y="45"/>
                        <a:pt x="29" y="45"/>
                      </a:cubicBezTo>
                      <a:cubicBezTo>
                        <a:pt x="23" y="45"/>
                        <a:pt x="23" y="45"/>
                        <a:pt x="23" y="45"/>
                      </a:cubicBez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7" y="36"/>
                        <a:pt x="31" y="34"/>
                        <a:pt x="33" y="31"/>
                      </a:cubicBezTo>
                      <a:cubicBezTo>
                        <a:pt x="38" y="26"/>
                        <a:pt x="37" y="17"/>
                        <a:pt x="32" y="13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0" y="12"/>
                        <a:pt x="29" y="11"/>
                        <a:pt x="27" y="10"/>
                      </a:cubicBezTo>
                      <a:cubicBezTo>
                        <a:pt x="26" y="10"/>
                        <a:pt x="25" y="10"/>
                        <a:pt x="23" y="1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6" y="3"/>
                        <a:pt x="26" y="3"/>
                        <a:pt x="26" y="3"/>
                      </a:cubicBezTo>
                      <a:cubicBezTo>
                        <a:pt x="28" y="4"/>
                        <a:pt x="30" y="4"/>
                        <a:pt x="32" y="5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41" y="8"/>
                        <a:pt x="41" y="8"/>
                        <a:pt x="41" y="8"/>
                      </a:cubicBezTo>
                      <a:cubicBezTo>
                        <a:pt x="39" y="11"/>
                        <a:pt x="39" y="11"/>
                        <a:pt x="39" y="11"/>
                      </a:cubicBezTo>
                      <a:cubicBezTo>
                        <a:pt x="40" y="13"/>
                        <a:pt x="41" y="15"/>
                        <a:pt x="42" y="17"/>
                      </a:cubicBezTo>
                      <a:cubicBezTo>
                        <a:pt x="45" y="17"/>
                        <a:pt x="45" y="17"/>
                        <a:pt x="45" y="17"/>
                      </a:cubicBezTo>
                      <a:cubicBezTo>
                        <a:pt x="46" y="25"/>
                        <a:pt x="46" y="25"/>
                        <a:pt x="46" y="25"/>
                      </a:cubicBezTo>
                      <a:cubicBezTo>
                        <a:pt x="43" y="25"/>
                        <a:pt x="43" y="25"/>
                        <a:pt x="43" y="25"/>
                      </a:cubicBezTo>
                      <a:cubicBezTo>
                        <a:pt x="42" y="28"/>
                        <a:pt x="42" y="30"/>
                        <a:pt x="41" y="32"/>
                      </a:cubicBezTo>
                      <a:close/>
                      <a:moveTo>
                        <a:pt x="23" y="45"/>
                      </a:moveTo>
                      <a:cubicBezTo>
                        <a:pt x="21" y="46"/>
                        <a:pt x="21" y="46"/>
                        <a:pt x="21" y="46"/>
                      </a:cubicBezTo>
                      <a:cubicBezTo>
                        <a:pt x="21" y="42"/>
                        <a:pt x="21" y="42"/>
                        <a:pt x="21" y="42"/>
                      </a:cubicBezTo>
                      <a:cubicBezTo>
                        <a:pt x="18" y="42"/>
                        <a:pt x="16" y="41"/>
                        <a:pt x="14" y="40"/>
                      </a:cubicBezTo>
                      <a:cubicBezTo>
                        <a:pt x="12" y="43"/>
                        <a:pt x="12" y="43"/>
                        <a:pt x="12" y="43"/>
                      </a:cubicBezTo>
                      <a:cubicBezTo>
                        <a:pt x="6" y="37"/>
                        <a:pt x="6" y="37"/>
                        <a:pt x="6" y="37"/>
                      </a:cubicBezTo>
                      <a:cubicBezTo>
                        <a:pt x="8" y="35"/>
                        <a:pt x="8" y="35"/>
                        <a:pt x="8" y="35"/>
                      </a:cubicBezTo>
                      <a:cubicBezTo>
                        <a:pt x="6" y="33"/>
                        <a:pt x="5" y="31"/>
                        <a:pt x="5" y="29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4" y="18"/>
                        <a:pt x="5" y="16"/>
                        <a:pt x="6" y="14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3" y="6"/>
                        <a:pt x="15" y="5"/>
                        <a:pt x="17" y="4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19" y="10"/>
                        <a:pt x="16" y="11"/>
                        <a:pt x="13" y="14"/>
                      </a:cubicBezTo>
                      <a:cubicBezTo>
                        <a:pt x="9" y="20"/>
                        <a:pt x="9" y="28"/>
                        <a:pt x="15" y="33"/>
                      </a:cubicBezTo>
                      <a:cubicBezTo>
                        <a:pt x="16" y="34"/>
                        <a:pt x="18" y="35"/>
                        <a:pt x="19" y="35"/>
                      </a:cubicBezTo>
                      <a:cubicBezTo>
                        <a:pt x="21" y="36"/>
                        <a:pt x="22" y="36"/>
                        <a:pt x="23" y="36"/>
                      </a:cubicBezTo>
                      <a:lnTo>
                        <a:pt x="23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2" name="Freeform: Shape 139"/>
                <p:cNvSpPr/>
                <p:nvPr/>
              </p:nvSpPr>
              <p:spPr bwMode="auto">
                <a:xfrm>
                  <a:off x="6066685" y="3104493"/>
                  <a:ext cx="208320" cy="398259"/>
                </a:xfrm>
                <a:custGeom>
                  <a:avLst/>
                  <a:gdLst>
                    <a:gd name="T0" fmla="*/ 24 w 47"/>
                    <a:gd name="T1" fmla="*/ 90 h 90"/>
                    <a:gd name="T2" fmla="*/ 47 w 47"/>
                    <a:gd name="T3" fmla="*/ 90 h 90"/>
                    <a:gd name="T4" fmla="*/ 47 w 47"/>
                    <a:gd name="T5" fmla="*/ 0 h 90"/>
                    <a:gd name="T6" fmla="*/ 24 w 47"/>
                    <a:gd name="T7" fmla="*/ 0 h 90"/>
                    <a:gd name="T8" fmla="*/ 24 w 47"/>
                    <a:gd name="T9" fmla="*/ 5 h 90"/>
                    <a:gd name="T10" fmla="*/ 42 w 47"/>
                    <a:gd name="T11" fmla="*/ 5 h 90"/>
                    <a:gd name="T12" fmla="*/ 42 w 47"/>
                    <a:gd name="T13" fmla="*/ 23 h 90"/>
                    <a:gd name="T14" fmla="*/ 24 w 47"/>
                    <a:gd name="T15" fmla="*/ 23 h 90"/>
                    <a:gd name="T16" fmla="*/ 24 w 47"/>
                    <a:gd name="T17" fmla="*/ 27 h 90"/>
                    <a:gd name="T18" fmla="*/ 42 w 47"/>
                    <a:gd name="T19" fmla="*/ 27 h 90"/>
                    <a:gd name="T20" fmla="*/ 42 w 47"/>
                    <a:gd name="T21" fmla="*/ 44 h 90"/>
                    <a:gd name="T22" fmla="*/ 24 w 47"/>
                    <a:gd name="T23" fmla="*/ 44 h 90"/>
                    <a:gd name="T24" fmla="*/ 24 w 47"/>
                    <a:gd name="T25" fmla="*/ 51 h 90"/>
                    <a:gd name="T26" fmla="*/ 24 w 47"/>
                    <a:gd name="T27" fmla="*/ 51 h 90"/>
                    <a:gd name="T28" fmla="*/ 29 w 47"/>
                    <a:gd name="T29" fmla="*/ 57 h 90"/>
                    <a:gd name="T30" fmla="*/ 24 w 47"/>
                    <a:gd name="T31" fmla="*/ 62 h 90"/>
                    <a:gd name="T32" fmla="*/ 24 w 47"/>
                    <a:gd name="T33" fmla="*/ 62 h 90"/>
                    <a:gd name="T34" fmla="*/ 24 w 47"/>
                    <a:gd name="T35" fmla="*/ 62 h 90"/>
                    <a:gd name="T36" fmla="*/ 24 w 47"/>
                    <a:gd name="T37" fmla="*/ 71 h 90"/>
                    <a:gd name="T38" fmla="*/ 24 w 47"/>
                    <a:gd name="T39" fmla="*/ 71 h 90"/>
                    <a:gd name="T40" fmla="*/ 29 w 47"/>
                    <a:gd name="T41" fmla="*/ 77 h 90"/>
                    <a:gd name="T42" fmla="*/ 24 w 47"/>
                    <a:gd name="T43" fmla="*/ 82 h 90"/>
                    <a:gd name="T44" fmla="*/ 24 w 47"/>
                    <a:gd name="T45" fmla="*/ 82 h 90"/>
                    <a:gd name="T46" fmla="*/ 24 w 47"/>
                    <a:gd name="T47" fmla="*/ 82 h 90"/>
                    <a:gd name="T48" fmla="*/ 24 w 47"/>
                    <a:gd name="T49" fmla="*/ 90 h 90"/>
                    <a:gd name="T50" fmla="*/ 0 w 47"/>
                    <a:gd name="T51" fmla="*/ 90 h 90"/>
                    <a:gd name="T52" fmla="*/ 24 w 47"/>
                    <a:gd name="T53" fmla="*/ 90 h 90"/>
                    <a:gd name="T54" fmla="*/ 24 w 47"/>
                    <a:gd name="T55" fmla="*/ 82 h 90"/>
                    <a:gd name="T56" fmla="*/ 18 w 47"/>
                    <a:gd name="T57" fmla="*/ 77 h 90"/>
                    <a:gd name="T58" fmla="*/ 24 w 47"/>
                    <a:gd name="T59" fmla="*/ 71 h 90"/>
                    <a:gd name="T60" fmla="*/ 24 w 47"/>
                    <a:gd name="T61" fmla="*/ 62 h 90"/>
                    <a:gd name="T62" fmla="*/ 18 w 47"/>
                    <a:gd name="T63" fmla="*/ 57 h 90"/>
                    <a:gd name="T64" fmla="*/ 24 w 47"/>
                    <a:gd name="T65" fmla="*/ 51 h 90"/>
                    <a:gd name="T66" fmla="*/ 24 w 47"/>
                    <a:gd name="T67" fmla="*/ 44 h 90"/>
                    <a:gd name="T68" fmla="*/ 5 w 47"/>
                    <a:gd name="T69" fmla="*/ 44 h 90"/>
                    <a:gd name="T70" fmla="*/ 5 w 47"/>
                    <a:gd name="T71" fmla="*/ 27 h 90"/>
                    <a:gd name="T72" fmla="*/ 5 w 47"/>
                    <a:gd name="T73" fmla="*/ 27 h 90"/>
                    <a:gd name="T74" fmla="*/ 24 w 47"/>
                    <a:gd name="T75" fmla="*/ 27 h 90"/>
                    <a:gd name="T76" fmla="*/ 24 w 47"/>
                    <a:gd name="T77" fmla="*/ 23 h 90"/>
                    <a:gd name="T78" fmla="*/ 5 w 47"/>
                    <a:gd name="T79" fmla="*/ 23 h 90"/>
                    <a:gd name="T80" fmla="*/ 5 w 47"/>
                    <a:gd name="T81" fmla="*/ 5 h 90"/>
                    <a:gd name="T82" fmla="*/ 5 w 47"/>
                    <a:gd name="T83" fmla="*/ 5 h 90"/>
                    <a:gd name="T84" fmla="*/ 24 w 47"/>
                    <a:gd name="T85" fmla="*/ 5 h 90"/>
                    <a:gd name="T86" fmla="*/ 24 w 47"/>
                    <a:gd name="T87" fmla="*/ 0 h 90"/>
                    <a:gd name="T88" fmla="*/ 0 w 47"/>
                    <a:gd name="T89" fmla="*/ 0 h 90"/>
                    <a:gd name="T90" fmla="*/ 0 w 47"/>
                    <a:gd name="T91" fmla="*/ 90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47" h="90">
                      <a:moveTo>
                        <a:pt x="24" y="90"/>
                      </a:moveTo>
                      <a:cubicBezTo>
                        <a:pt x="47" y="90"/>
                        <a:pt x="47" y="90"/>
                        <a:pt x="47" y="9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42" y="5"/>
                        <a:pt x="42" y="5"/>
                        <a:pt x="42" y="5"/>
                      </a:cubicBezTo>
                      <a:cubicBezTo>
                        <a:pt x="42" y="23"/>
                        <a:pt x="42" y="23"/>
                        <a:pt x="42" y="23"/>
                      </a:cubicBezTo>
                      <a:cubicBezTo>
                        <a:pt x="24" y="23"/>
                        <a:pt x="24" y="23"/>
                        <a:pt x="24" y="23"/>
                      </a:cubicBezTo>
                      <a:cubicBezTo>
                        <a:pt x="24" y="27"/>
                        <a:pt x="24" y="27"/>
                        <a:pt x="24" y="27"/>
                      </a:cubicBezTo>
                      <a:cubicBezTo>
                        <a:pt x="42" y="27"/>
                        <a:pt x="42" y="27"/>
                        <a:pt x="42" y="27"/>
                      </a:cubicBezTo>
                      <a:cubicBezTo>
                        <a:pt x="42" y="44"/>
                        <a:pt x="42" y="44"/>
                        <a:pt x="42" y="44"/>
                      </a:cubicBezTo>
                      <a:cubicBezTo>
                        <a:pt x="24" y="44"/>
                        <a:pt x="24" y="44"/>
                        <a:pt x="24" y="44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7" y="51"/>
                        <a:pt x="29" y="54"/>
                        <a:pt x="29" y="57"/>
                      </a:cubicBezTo>
                      <a:cubicBezTo>
                        <a:pt x="29" y="60"/>
                        <a:pt x="27" y="62"/>
                        <a:pt x="24" y="62"/>
                      </a:cubicBezTo>
                      <a:cubicBezTo>
                        <a:pt x="24" y="62"/>
                        <a:pt x="24" y="62"/>
                        <a:pt x="24" y="62"/>
                      </a:cubicBezTo>
                      <a:cubicBezTo>
                        <a:pt x="24" y="62"/>
                        <a:pt x="24" y="62"/>
                        <a:pt x="24" y="62"/>
                      </a:cubicBezTo>
                      <a:cubicBezTo>
                        <a:pt x="24" y="71"/>
                        <a:pt x="24" y="71"/>
                        <a:pt x="24" y="71"/>
                      </a:cubicBezTo>
                      <a:cubicBezTo>
                        <a:pt x="24" y="71"/>
                        <a:pt x="24" y="71"/>
                        <a:pt x="24" y="71"/>
                      </a:cubicBezTo>
                      <a:cubicBezTo>
                        <a:pt x="27" y="71"/>
                        <a:pt x="29" y="74"/>
                        <a:pt x="29" y="77"/>
                      </a:cubicBezTo>
                      <a:cubicBezTo>
                        <a:pt x="29" y="80"/>
                        <a:pt x="27" y="82"/>
                        <a:pt x="24" y="82"/>
                      </a:cubicBezTo>
                      <a:cubicBezTo>
                        <a:pt x="24" y="82"/>
                        <a:pt x="24" y="82"/>
                        <a:pt x="24" y="82"/>
                      </a:cubicBezTo>
                      <a:cubicBezTo>
                        <a:pt x="24" y="82"/>
                        <a:pt x="24" y="82"/>
                        <a:pt x="24" y="82"/>
                      </a:cubicBezTo>
                      <a:lnTo>
                        <a:pt x="24" y="90"/>
                      </a:lnTo>
                      <a:close/>
                      <a:moveTo>
                        <a:pt x="0" y="90"/>
                      </a:moveTo>
                      <a:cubicBezTo>
                        <a:pt x="24" y="90"/>
                        <a:pt x="24" y="90"/>
                        <a:pt x="24" y="90"/>
                      </a:cubicBezTo>
                      <a:cubicBezTo>
                        <a:pt x="24" y="82"/>
                        <a:pt x="24" y="82"/>
                        <a:pt x="24" y="82"/>
                      </a:cubicBezTo>
                      <a:cubicBezTo>
                        <a:pt x="21" y="82"/>
                        <a:pt x="18" y="80"/>
                        <a:pt x="18" y="77"/>
                      </a:cubicBezTo>
                      <a:cubicBezTo>
                        <a:pt x="18" y="74"/>
                        <a:pt x="21" y="71"/>
                        <a:pt x="24" y="71"/>
                      </a:cubicBezTo>
                      <a:cubicBezTo>
                        <a:pt x="24" y="62"/>
                        <a:pt x="24" y="62"/>
                        <a:pt x="24" y="62"/>
                      </a:cubicBezTo>
                      <a:cubicBezTo>
                        <a:pt x="21" y="62"/>
                        <a:pt x="18" y="60"/>
                        <a:pt x="18" y="57"/>
                      </a:cubicBezTo>
                      <a:cubicBezTo>
                        <a:pt x="18" y="54"/>
                        <a:pt x="21" y="51"/>
                        <a:pt x="24" y="51"/>
                      </a:cubicBezTo>
                      <a:cubicBezTo>
                        <a:pt x="24" y="44"/>
                        <a:pt x="24" y="44"/>
                        <a:pt x="24" y="44"/>
                      </a:cubicBez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24" y="27"/>
                        <a:pt x="24" y="27"/>
                        <a:pt x="24" y="27"/>
                      </a:cubicBezTo>
                      <a:cubicBezTo>
                        <a:pt x="24" y="23"/>
                        <a:pt x="24" y="23"/>
                        <a:pt x="24" y="23"/>
                      </a:cubicBezTo>
                      <a:cubicBezTo>
                        <a:pt x="5" y="23"/>
                        <a:pt x="5" y="23"/>
                        <a:pt x="5" y="23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3" name="Freeform: Shape 140"/>
                <p:cNvSpPr/>
                <p:nvPr/>
              </p:nvSpPr>
              <p:spPr bwMode="auto">
                <a:xfrm>
                  <a:off x="6292161" y="3104493"/>
                  <a:ext cx="83328" cy="398259"/>
                </a:xfrm>
                <a:custGeom>
                  <a:avLst/>
                  <a:gdLst>
                    <a:gd name="T0" fmla="*/ 68 w 68"/>
                    <a:gd name="T1" fmla="*/ 307 h 325"/>
                    <a:gd name="T2" fmla="*/ 68 w 68"/>
                    <a:gd name="T3" fmla="*/ 55 h 325"/>
                    <a:gd name="T4" fmla="*/ 0 w 68"/>
                    <a:gd name="T5" fmla="*/ 0 h 325"/>
                    <a:gd name="T6" fmla="*/ 0 w 68"/>
                    <a:gd name="T7" fmla="*/ 325 h 325"/>
                    <a:gd name="T8" fmla="*/ 68 w 68"/>
                    <a:gd name="T9" fmla="*/ 307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325">
                      <a:moveTo>
                        <a:pt x="68" y="307"/>
                      </a:moveTo>
                      <a:lnTo>
                        <a:pt x="68" y="55"/>
                      </a:lnTo>
                      <a:lnTo>
                        <a:pt x="0" y="0"/>
                      </a:lnTo>
                      <a:lnTo>
                        <a:pt x="0" y="325"/>
                      </a:lnTo>
                      <a:lnTo>
                        <a:pt x="68" y="30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Rectangle 141"/>
                <p:cNvSpPr/>
                <p:nvPr/>
              </p:nvSpPr>
              <p:spPr bwMode="auto">
                <a:xfrm>
                  <a:off x="6102222" y="3140030"/>
                  <a:ext cx="140922" cy="53918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Rectangle 142"/>
                <p:cNvSpPr/>
                <p:nvPr/>
              </p:nvSpPr>
              <p:spPr bwMode="auto">
                <a:xfrm>
                  <a:off x="6102222" y="3233161"/>
                  <a:ext cx="140922" cy="5269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Freeform: Shape 143"/>
                <p:cNvSpPr/>
                <p:nvPr/>
              </p:nvSpPr>
              <p:spPr bwMode="auto">
                <a:xfrm>
                  <a:off x="6300739" y="1872953"/>
                  <a:ext cx="140922" cy="238955"/>
                </a:xfrm>
                <a:custGeom>
                  <a:avLst/>
                  <a:gdLst>
                    <a:gd name="T0" fmla="*/ 0 w 32"/>
                    <a:gd name="T1" fmla="*/ 37 h 54"/>
                    <a:gd name="T2" fmla="*/ 0 w 32"/>
                    <a:gd name="T3" fmla="*/ 45 h 54"/>
                    <a:gd name="T4" fmla="*/ 9 w 32"/>
                    <a:gd name="T5" fmla="*/ 54 h 54"/>
                    <a:gd name="T6" fmla="*/ 23 w 32"/>
                    <a:gd name="T7" fmla="*/ 54 h 54"/>
                    <a:gd name="T8" fmla="*/ 32 w 32"/>
                    <a:gd name="T9" fmla="*/ 45 h 54"/>
                    <a:gd name="T10" fmla="*/ 32 w 32"/>
                    <a:gd name="T11" fmla="*/ 37 h 54"/>
                    <a:gd name="T12" fmla="*/ 20 w 32"/>
                    <a:gd name="T13" fmla="*/ 37 h 54"/>
                    <a:gd name="T14" fmla="*/ 20 w 32"/>
                    <a:gd name="T15" fmla="*/ 30 h 54"/>
                    <a:gd name="T16" fmla="*/ 32 w 32"/>
                    <a:gd name="T17" fmla="*/ 30 h 54"/>
                    <a:gd name="T18" fmla="*/ 32 w 32"/>
                    <a:gd name="T19" fmla="*/ 20 h 54"/>
                    <a:gd name="T20" fmla="*/ 20 w 32"/>
                    <a:gd name="T21" fmla="*/ 20 h 54"/>
                    <a:gd name="T22" fmla="*/ 20 w 32"/>
                    <a:gd name="T23" fmla="*/ 13 h 54"/>
                    <a:gd name="T24" fmla="*/ 32 w 32"/>
                    <a:gd name="T25" fmla="*/ 13 h 54"/>
                    <a:gd name="T26" fmla="*/ 32 w 32"/>
                    <a:gd name="T27" fmla="*/ 9 h 54"/>
                    <a:gd name="T28" fmla="*/ 23 w 32"/>
                    <a:gd name="T29" fmla="*/ 0 h 54"/>
                    <a:gd name="T30" fmla="*/ 9 w 32"/>
                    <a:gd name="T31" fmla="*/ 0 h 54"/>
                    <a:gd name="T32" fmla="*/ 0 w 32"/>
                    <a:gd name="T33" fmla="*/ 9 h 54"/>
                    <a:gd name="T34" fmla="*/ 0 w 32"/>
                    <a:gd name="T35" fmla="*/ 13 h 54"/>
                    <a:gd name="T36" fmla="*/ 11 w 32"/>
                    <a:gd name="T37" fmla="*/ 13 h 54"/>
                    <a:gd name="T38" fmla="*/ 11 w 32"/>
                    <a:gd name="T39" fmla="*/ 20 h 54"/>
                    <a:gd name="T40" fmla="*/ 0 w 32"/>
                    <a:gd name="T41" fmla="*/ 20 h 54"/>
                    <a:gd name="T42" fmla="*/ 0 w 32"/>
                    <a:gd name="T43" fmla="*/ 30 h 54"/>
                    <a:gd name="T44" fmla="*/ 11 w 32"/>
                    <a:gd name="T45" fmla="*/ 30 h 54"/>
                    <a:gd name="T46" fmla="*/ 11 w 32"/>
                    <a:gd name="T47" fmla="*/ 37 h 54"/>
                    <a:gd name="T48" fmla="*/ 0 w 32"/>
                    <a:gd name="T49" fmla="*/ 37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2" h="54">
                      <a:moveTo>
                        <a:pt x="0" y="37"/>
                      </a:moveTo>
                      <a:cubicBezTo>
                        <a:pt x="0" y="45"/>
                        <a:pt x="0" y="45"/>
                        <a:pt x="0" y="45"/>
                      </a:cubicBezTo>
                      <a:cubicBezTo>
                        <a:pt x="0" y="50"/>
                        <a:pt x="4" y="54"/>
                        <a:pt x="9" y="54"/>
                      </a:cubicBezTo>
                      <a:cubicBezTo>
                        <a:pt x="23" y="54"/>
                        <a:pt x="23" y="54"/>
                        <a:pt x="23" y="54"/>
                      </a:cubicBezTo>
                      <a:cubicBezTo>
                        <a:pt x="28" y="54"/>
                        <a:pt x="32" y="50"/>
                        <a:pt x="32" y="45"/>
                      </a:cubicBezTo>
                      <a:cubicBezTo>
                        <a:pt x="32" y="37"/>
                        <a:pt x="32" y="37"/>
                        <a:pt x="32" y="37"/>
                      </a:cubicBezTo>
                      <a:cubicBezTo>
                        <a:pt x="20" y="37"/>
                        <a:pt x="20" y="37"/>
                        <a:pt x="20" y="37"/>
                      </a:cubicBezTo>
                      <a:cubicBezTo>
                        <a:pt x="20" y="30"/>
                        <a:pt x="20" y="30"/>
                        <a:pt x="20" y="30"/>
                      </a:cubicBezTo>
                      <a:cubicBezTo>
                        <a:pt x="32" y="30"/>
                        <a:pt x="32" y="30"/>
                        <a:pt x="32" y="30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2" y="9"/>
                        <a:pt x="32" y="9"/>
                        <a:pt x="32" y="9"/>
                      </a:cubicBezTo>
                      <a:cubicBezTo>
                        <a:pt x="32" y="4"/>
                        <a:pt x="28" y="0"/>
                        <a:pt x="23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20"/>
                        <a:pt x="11" y="20"/>
                        <a:pt x="11" y="2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1" y="37"/>
                        <a:pt x="11" y="37"/>
                        <a:pt x="11" y="37"/>
                      </a:cubicBezTo>
                      <a:lnTo>
                        <a:pt x="0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Rectangle 144"/>
                <p:cNvSpPr/>
                <p:nvPr/>
              </p:nvSpPr>
              <p:spPr bwMode="auto">
                <a:xfrm>
                  <a:off x="4202833" y="680626"/>
                  <a:ext cx="44115" cy="101709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8" name="Rectangle 145"/>
                <p:cNvSpPr/>
                <p:nvPr/>
              </p:nvSpPr>
              <p:spPr bwMode="auto">
                <a:xfrm>
                  <a:off x="4202833" y="835028"/>
                  <a:ext cx="44115" cy="18136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Rectangle 146"/>
                <p:cNvSpPr/>
                <p:nvPr/>
              </p:nvSpPr>
              <p:spPr bwMode="auto">
                <a:xfrm>
                  <a:off x="4092546" y="680626"/>
                  <a:ext cx="49017" cy="185037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Rectangle 147"/>
                <p:cNvSpPr/>
                <p:nvPr/>
              </p:nvSpPr>
              <p:spPr bwMode="auto">
                <a:xfrm>
                  <a:off x="4092546" y="923258"/>
                  <a:ext cx="49017" cy="9313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21" name="Rectangle 148"/>
                <p:cNvSpPr/>
                <p:nvPr/>
              </p:nvSpPr>
              <p:spPr bwMode="auto">
                <a:xfrm>
                  <a:off x="3987160" y="680626"/>
                  <a:ext cx="44115" cy="3063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22" name="Rectangle 149"/>
                <p:cNvSpPr/>
                <p:nvPr/>
              </p:nvSpPr>
              <p:spPr bwMode="auto">
                <a:xfrm>
                  <a:off x="3987160" y="763954"/>
                  <a:ext cx="44115" cy="25243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23" name="Freeform: Shape 150"/>
                <p:cNvSpPr/>
                <p:nvPr/>
              </p:nvSpPr>
              <p:spPr bwMode="auto">
                <a:xfrm>
                  <a:off x="3968779" y="719840"/>
                  <a:ext cx="79652" cy="35537"/>
                </a:xfrm>
                <a:custGeom>
                  <a:avLst/>
                  <a:gdLst>
                    <a:gd name="T0" fmla="*/ 0 w 65"/>
                    <a:gd name="T1" fmla="*/ 0 h 29"/>
                    <a:gd name="T2" fmla="*/ 0 w 65"/>
                    <a:gd name="T3" fmla="*/ 29 h 29"/>
                    <a:gd name="T4" fmla="*/ 15 w 65"/>
                    <a:gd name="T5" fmla="*/ 29 h 29"/>
                    <a:gd name="T6" fmla="*/ 51 w 65"/>
                    <a:gd name="T7" fmla="*/ 29 h 29"/>
                    <a:gd name="T8" fmla="*/ 65 w 65"/>
                    <a:gd name="T9" fmla="*/ 29 h 29"/>
                    <a:gd name="T10" fmla="*/ 65 w 65"/>
                    <a:gd name="T11" fmla="*/ 0 h 29"/>
                    <a:gd name="T12" fmla="*/ 51 w 65"/>
                    <a:gd name="T13" fmla="*/ 0 h 29"/>
                    <a:gd name="T14" fmla="*/ 15 w 65"/>
                    <a:gd name="T15" fmla="*/ 0 h 29"/>
                    <a:gd name="T16" fmla="*/ 0 w 65"/>
                    <a:gd name="T17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5" h="29">
                      <a:moveTo>
                        <a:pt x="0" y="0"/>
                      </a:moveTo>
                      <a:lnTo>
                        <a:pt x="0" y="29"/>
                      </a:lnTo>
                      <a:lnTo>
                        <a:pt x="15" y="29"/>
                      </a:lnTo>
                      <a:lnTo>
                        <a:pt x="51" y="29"/>
                      </a:lnTo>
                      <a:lnTo>
                        <a:pt x="65" y="29"/>
                      </a:lnTo>
                      <a:lnTo>
                        <a:pt x="65" y="0"/>
                      </a:lnTo>
                      <a:lnTo>
                        <a:pt x="51" y="0"/>
                      </a:lnTo>
                      <a:lnTo>
                        <a:pt x="1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24" name="Freeform: Shape 151"/>
                <p:cNvSpPr/>
                <p:nvPr/>
              </p:nvSpPr>
              <p:spPr bwMode="auto">
                <a:xfrm>
                  <a:off x="4075390" y="874242"/>
                  <a:ext cx="83328" cy="35537"/>
                </a:xfrm>
                <a:custGeom>
                  <a:avLst/>
                  <a:gdLst>
                    <a:gd name="T0" fmla="*/ 0 w 68"/>
                    <a:gd name="T1" fmla="*/ 0 h 29"/>
                    <a:gd name="T2" fmla="*/ 0 w 68"/>
                    <a:gd name="T3" fmla="*/ 29 h 29"/>
                    <a:gd name="T4" fmla="*/ 14 w 68"/>
                    <a:gd name="T5" fmla="*/ 29 h 29"/>
                    <a:gd name="T6" fmla="*/ 54 w 68"/>
                    <a:gd name="T7" fmla="*/ 29 h 29"/>
                    <a:gd name="T8" fmla="*/ 68 w 68"/>
                    <a:gd name="T9" fmla="*/ 29 h 29"/>
                    <a:gd name="T10" fmla="*/ 68 w 68"/>
                    <a:gd name="T11" fmla="*/ 0 h 29"/>
                    <a:gd name="T12" fmla="*/ 54 w 68"/>
                    <a:gd name="T13" fmla="*/ 0 h 29"/>
                    <a:gd name="T14" fmla="*/ 14 w 68"/>
                    <a:gd name="T15" fmla="*/ 0 h 29"/>
                    <a:gd name="T16" fmla="*/ 0 w 68"/>
                    <a:gd name="T17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8" h="29">
                      <a:moveTo>
                        <a:pt x="0" y="0"/>
                      </a:moveTo>
                      <a:lnTo>
                        <a:pt x="0" y="29"/>
                      </a:lnTo>
                      <a:lnTo>
                        <a:pt x="14" y="29"/>
                      </a:lnTo>
                      <a:lnTo>
                        <a:pt x="54" y="29"/>
                      </a:lnTo>
                      <a:lnTo>
                        <a:pt x="68" y="29"/>
                      </a:lnTo>
                      <a:lnTo>
                        <a:pt x="68" y="0"/>
                      </a:lnTo>
                      <a:lnTo>
                        <a:pt x="54" y="0"/>
                      </a:lnTo>
                      <a:lnTo>
                        <a:pt x="1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25" name="Freeform: Shape 152"/>
                <p:cNvSpPr/>
                <p:nvPr/>
              </p:nvSpPr>
              <p:spPr bwMode="auto">
                <a:xfrm>
                  <a:off x="4185677" y="790914"/>
                  <a:ext cx="83328" cy="35537"/>
                </a:xfrm>
                <a:custGeom>
                  <a:avLst/>
                  <a:gdLst>
                    <a:gd name="T0" fmla="*/ 14 w 68"/>
                    <a:gd name="T1" fmla="*/ 0 h 29"/>
                    <a:gd name="T2" fmla="*/ 0 w 68"/>
                    <a:gd name="T3" fmla="*/ 0 h 29"/>
                    <a:gd name="T4" fmla="*/ 0 w 68"/>
                    <a:gd name="T5" fmla="*/ 29 h 29"/>
                    <a:gd name="T6" fmla="*/ 14 w 68"/>
                    <a:gd name="T7" fmla="*/ 29 h 29"/>
                    <a:gd name="T8" fmla="*/ 50 w 68"/>
                    <a:gd name="T9" fmla="*/ 29 h 29"/>
                    <a:gd name="T10" fmla="*/ 68 w 68"/>
                    <a:gd name="T11" fmla="*/ 29 h 29"/>
                    <a:gd name="T12" fmla="*/ 68 w 68"/>
                    <a:gd name="T13" fmla="*/ 0 h 29"/>
                    <a:gd name="T14" fmla="*/ 50 w 68"/>
                    <a:gd name="T15" fmla="*/ 0 h 29"/>
                    <a:gd name="T16" fmla="*/ 14 w 68"/>
                    <a:gd name="T17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8" h="29">
                      <a:moveTo>
                        <a:pt x="14" y="0"/>
                      </a:moveTo>
                      <a:lnTo>
                        <a:pt x="0" y="0"/>
                      </a:lnTo>
                      <a:lnTo>
                        <a:pt x="0" y="29"/>
                      </a:lnTo>
                      <a:lnTo>
                        <a:pt x="14" y="29"/>
                      </a:lnTo>
                      <a:lnTo>
                        <a:pt x="50" y="29"/>
                      </a:lnTo>
                      <a:lnTo>
                        <a:pt x="68" y="29"/>
                      </a:lnTo>
                      <a:lnTo>
                        <a:pt x="68" y="0"/>
                      </a:lnTo>
                      <a:lnTo>
                        <a:pt x="50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26" name="Freeform: Shape 153"/>
                <p:cNvSpPr/>
                <p:nvPr/>
              </p:nvSpPr>
              <p:spPr bwMode="auto">
                <a:xfrm>
                  <a:off x="4335177" y="623032"/>
                  <a:ext cx="442374" cy="344341"/>
                </a:xfrm>
                <a:custGeom>
                  <a:avLst/>
                  <a:gdLst>
                    <a:gd name="T0" fmla="*/ 89 w 100"/>
                    <a:gd name="T1" fmla="*/ 17 h 78"/>
                    <a:gd name="T2" fmla="*/ 81 w 100"/>
                    <a:gd name="T3" fmla="*/ 18 h 78"/>
                    <a:gd name="T4" fmla="*/ 81 w 100"/>
                    <a:gd name="T5" fmla="*/ 22 h 78"/>
                    <a:gd name="T6" fmla="*/ 91 w 100"/>
                    <a:gd name="T7" fmla="*/ 44 h 78"/>
                    <a:gd name="T8" fmla="*/ 91 w 100"/>
                    <a:gd name="T9" fmla="*/ 55 h 78"/>
                    <a:gd name="T10" fmla="*/ 81 w 100"/>
                    <a:gd name="T11" fmla="*/ 78 h 78"/>
                    <a:gd name="T12" fmla="*/ 100 w 100"/>
                    <a:gd name="T13" fmla="*/ 74 h 78"/>
                    <a:gd name="T14" fmla="*/ 100 w 100"/>
                    <a:gd name="T15" fmla="*/ 28 h 78"/>
                    <a:gd name="T16" fmla="*/ 80 w 100"/>
                    <a:gd name="T17" fmla="*/ 0 h 78"/>
                    <a:gd name="T18" fmla="*/ 50 w 100"/>
                    <a:gd name="T19" fmla="*/ 6 h 78"/>
                    <a:gd name="T20" fmla="*/ 81 w 100"/>
                    <a:gd name="T21" fmla="*/ 18 h 78"/>
                    <a:gd name="T22" fmla="*/ 50 w 100"/>
                    <a:gd name="T23" fmla="*/ 63 h 78"/>
                    <a:gd name="T24" fmla="*/ 76 w 100"/>
                    <a:gd name="T25" fmla="*/ 74 h 78"/>
                    <a:gd name="T26" fmla="*/ 81 w 100"/>
                    <a:gd name="T27" fmla="*/ 78 h 78"/>
                    <a:gd name="T28" fmla="*/ 71 w 100"/>
                    <a:gd name="T29" fmla="*/ 55 h 78"/>
                    <a:gd name="T30" fmla="*/ 81 w 100"/>
                    <a:gd name="T31" fmla="*/ 44 h 78"/>
                    <a:gd name="T32" fmla="*/ 50 w 100"/>
                    <a:gd name="T33" fmla="*/ 22 h 78"/>
                    <a:gd name="T34" fmla="*/ 50 w 100"/>
                    <a:gd name="T35" fmla="*/ 0 h 78"/>
                    <a:gd name="T36" fmla="*/ 19 w 100"/>
                    <a:gd name="T37" fmla="*/ 1 h 78"/>
                    <a:gd name="T38" fmla="*/ 25 w 100"/>
                    <a:gd name="T39" fmla="*/ 6 h 78"/>
                    <a:gd name="T40" fmla="*/ 50 w 100"/>
                    <a:gd name="T41" fmla="*/ 6 h 78"/>
                    <a:gd name="T42" fmla="*/ 19 w 100"/>
                    <a:gd name="T43" fmla="*/ 78 h 78"/>
                    <a:gd name="T44" fmla="*/ 24 w 100"/>
                    <a:gd name="T45" fmla="*/ 74 h 78"/>
                    <a:gd name="T46" fmla="*/ 50 w 100"/>
                    <a:gd name="T47" fmla="*/ 63 h 78"/>
                    <a:gd name="T48" fmla="*/ 19 w 100"/>
                    <a:gd name="T49" fmla="*/ 22 h 78"/>
                    <a:gd name="T50" fmla="*/ 29 w 100"/>
                    <a:gd name="T51" fmla="*/ 44 h 78"/>
                    <a:gd name="T52" fmla="*/ 29 w 100"/>
                    <a:gd name="T53" fmla="*/ 55 h 78"/>
                    <a:gd name="T54" fmla="*/ 19 w 100"/>
                    <a:gd name="T55" fmla="*/ 78 h 78"/>
                    <a:gd name="T56" fmla="*/ 10 w 100"/>
                    <a:gd name="T57" fmla="*/ 17 h 78"/>
                    <a:gd name="T58" fmla="*/ 0 w 100"/>
                    <a:gd name="T59" fmla="*/ 60 h 78"/>
                    <a:gd name="T60" fmla="*/ 0 w 100"/>
                    <a:gd name="T61" fmla="*/ 74 h 78"/>
                    <a:gd name="T62" fmla="*/ 19 w 100"/>
                    <a:gd name="T63" fmla="*/ 78 h 78"/>
                    <a:gd name="T64" fmla="*/ 9 w 100"/>
                    <a:gd name="T65" fmla="*/ 55 h 78"/>
                    <a:gd name="T66" fmla="*/ 19 w 100"/>
                    <a:gd name="T67" fmla="*/ 44 h 78"/>
                    <a:gd name="T68" fmla="*/ 17 w 100"/>
                    <a:gd name="T69" fmla="*/ 22 h 78"/>
                    <a:gd name="T70" fmla="*/ 19 w 100"/>
                    <a:gd name="T71" fmla="*/ 1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0" h="78">
                      <a:moveTo>
                        <a:pt x="100" y="28"/>
                      </a:moveTo>
                      <a:cubicBezTo>
                        <a:pt x="89" y="17"/>
                        <a:pt x="89" y="17"/>
                        <a:pt x="89" y="17"/>
                      </a:cubicBezTo>
                      <a:cubicBezTo>
                        <a:pt x="81" y="1"/>
                        <a:pt x="81" y="1"/>
                        <a:pt x="81" y="1"/>
                      </a:cubicBezTo>
                      <a:cubicBezTo>
                        <a:pt x="81" y="18"/>
                        <a:pt x="81" y="18"/>
                        <a:pt x="81" y="18"/>
                      </a:cubicBezTo>
                      <a:cubicBezTo>
                        <a:pt x="83" y="22"/>
                        <a:pt x="83" y="22"/>
                        <a:pt x="83" y="22"/>
                      </a:cubicBezTo>
                      <a:cubicBezTo>
                        <a:pt x="81" y="22"/>
                        <a:pt x="81" y="22"/>
                        <a:pt x="81" y="22"/>
                      </a:cubicBezTo>
                      <a:cubicBezTo>
                        <a:pt x="81" y="44"/>
                        <a:pt x="81" y="44"/>
                        <a:pt x="81" y="44"/>
                      </a:cubicBezTo>
                      <a:cubicBezTo>
                        <a:pt x="91" y="44"/>
                        <a:pt x="91" y="44"/>
                        <a:pt x="91" y="44"/>
                      </a:cubicBezTo>
                      <a:cubicBezTo>
                        <a:pt x="91" y="55"/>
                        <a:pt x="91" y="55"/>
                        <a:pt x="91" y="55"/>
                      </a:cubicBezTo>
                      <a:cubicBezTo>
                        <a:pt x="91" y="55"/>
                        <a:pt x="91" y="55"/>
                        <a:pt x="91" y="55"/>
                      </a:cubicBezTo>
                      <a:cubicBezTo>
                        <a:pt x="81" y="55"/>
                        <a:pt x="81" y="55"/>
                        <a:pt x="81" y="55"/>
                      </a:cubicBezTo>
                      <a:cubicBezTo>
                        <a:pt x="81" y="78"/>
                        <a:pt x="81" y="78"/>
                        <a:pt x="81" y="78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97" y="78"/>
                        <a:pt x="100" y="76"/>
                        <a:pt x="100" y="74"/>
                      </a:cubicBezTo>
                      <a:cubicBezTo>
                        <a:pt x="100" y="63"/>
                        <a:pt x="100" y="63"/>
                        <a:pt x="100" y="63"/>
                      </a:cubicBezTo>
                      <a:lnTo>
                        <a:pt x="100" y="28"/>
                      </a:lnTo>
                      <a:close/>
                      <a:moveTo>
                        <a:pt x="81" y="1"/>
                      </a:move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50" y="6"/>
                        <a:pt x="50" y="6"/>
                        <a:pt x="50" y="6"/>
                      </a:cubicBezTo>
                      <a:cubicBezTo>
                        <a:pt x="75" y="6"/>
                        <a:pt x="75" y="6"/>
                        <a:pt x="75" y="6"/>
                      </a:cubicBezTo>
                      <a:cubicBezTo>
                        <a:pt x="81" y="18"/>
                        <a:pt x="81" y="18"/>
                        <a:pt x="81" y="18"/>
                      </a:cubicBezTo>
                      <a:cubicBezTo>
                        <a:pt x="81" y="1"/>
                        <a:pt x="81" y="1"/>
                        <a:pt x="81" y="1"/>
                      </a:cubicBezTo>
                      <a:close/>
                      <a:moveTo>
                        <a:pt x="50" y="63"/>
                      </a:moveTo>
                      <a:cubicBezTo>
                        <a:pt x="76" y="63"/>
                        <a:pt x="76" y="63"/>
                        <a:pt x="76" y="63"/>
                      </a:cubicBezTo>
                      <a:cubicBezTo>
                        <a:pt x="76" y="74"/>
                        <a:pt x="76" y="74"/>
                        <a:pt x="76" y="74"/>
                      </a:cubicBezTo>
                      <a:cubicBezTo>
                        <a:pt x="76" y="76"/>
                        <a:pt x="78" y="78"/>
                        <a:pt x="80" y="78"/>
                      </a:cubicBezTo>
                      <a:cubicBezTo>
                        <a:pt x="81" y="78"/>
                        <a:pt x="81" y="78"/>
                        <a:pt x="81" y="78"/>
                      </a:cubicBezTo>
                      <a:cubicBezTo>
                        <a:pt x="81" y="55"/>
                        <a:pt x="81" y="55"/>
                        <a:pt x="81" y="55"/>
                      </a:cubicBezTo>
                      <a:cubicBezTo>
                        <a:pt x="71" y="55"/>
                        <a:pt x="71" y="55"/>
                        <a:pt x="71" y="55"/>
                      </a:cubicBezTo>
                      <a:cubicBezTo>
                        <a:pt x="71" y="44"/>
                        <a:pt x="71" y="44"/>
                        <a:pt x="71" y="44"/>
                      </a:cubicBezTo>
                      <a:cubicBezTo>
                        <a:pt x="81" y="44"/>
                        <a:pt x="81" y="44"/>
                        <a:pt x="81" y="44"/>
                      </a:cubicBezTo>
                      <a:cubicBezTo>
                        <a:pt x="81" y="22"/>
                        <a:pt x="81" y="22"/>
                        <a:pt x="81" y="22"/>
                      </a:cubicBezTo>
                      <a:cubicBezTo>
                        <a:pt x="50" y="22"/>
                        <a:pt x="50" y="22"/>
                        <a:pt x="50" y="22"/>
                      </a:cubicBezTo>
                      <a:lnTo>
                        <a:pt x="50" y="63"/>
                      </a:lnTo>
                      <a:close/>
                      <a:moveTo>
                        <a:pt x="50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50" y="6"/>
                        <a:pt x="50" y="6"/>
                        <a:pt x="50" y="6"/>
                      </a:cubicBezTo>
                      <a:cubicBezTo>
                        <a:pt x="50" y="0"/>
                        <a:pt x="50" y="0"/>
                        <a:pt x="50" y="0"/>
                      </a:cubicBezTo>
                      <a:close/>
                      <a:moveTo>
                        <a:pt x="19" y="78"/>
                      </a:moveTo>
                      <a:cubicBezTo>
                        <a:pt x="19" y="78"/>
                        <a:pt x="19" y="78"/>
                        <a:pt x="19" y="78"/>
                      </a:cubicBezTo>
                      <a:cubicBezTo>
                        <a:pt x="22" y="78"/>
                        <a:pt x="24" y="76"/>
                        <a:pt x="24" y="74"/>
                      </a:cubicBezTo>
                      <a:cubicBezTo>
                        <a:pt x="24" y="63"/>
                        <a:pt x="24" y="63"/>
                        <a:pt x="24" y="63"/>
                      </a:cubicBezTo>
                      <a:cubicBezTo>
                        <a:pt x="50" y="63"/>
                        <a:pt x="50" y="63"/>
                        <a:pt x="50" y="63"/>
                      </a:cubicBezTo>
                      <a:cubicBezTo>
                        <a:pt x="50" y="22"/>
                        <a:pt x="50" y="22"/>
                        <a:pt x="50" y="22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44"/>
                        <a:pt x="19" y="44"/>
                        <a:pt x="19" y="44"/>
                      </a:cubicBezTo>
                      <a:cubicBezTo>
                        <a:pt x="29" y="44"/>
                        <a:pt x="29" y="44"/>
                        <a:pt x="29" y="44"/>
                      </a:cubicBezTo>
                      <a:cubicBezTo>
                        <a:pt x="29" y="55"/>
                        <a:pt x="29" y="55"/>
                        <a:pt x="29" y="55"/>
                      </a:cubicBezTo>
                      <a:cubicBezTo>
                        <a:pt x="29" y="55"/>
                        <a:pt x="29" y="55"/>
                        <a:pt x="29" y="55"/>
                      </a:cubicBezTo>
                      <a:cubicBezTo>
                        <a:pt x="19" y="55"/>
                        <a:pt x="19" y="55"/>
                        <a:pt x="19" y="55"/>
                      </a:cubicBezTo>
                      <a:lnTo>
                        <a:pt x="19" y="78"/>
                      </a:lnTo>
                      <a:close/>
                      <a:moveTo>
                        <a:pt x="19" y="1"/>
                      </a:move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76"/>
                        <a:pt x="2" y="78"/>
                        <a:pt x="5" y="78"/>
                      </a:cubicBezTo>
                      <a:cubicBezTo>
                        <a:pt x="19" y="78"/>
                        <a:pt x="19" y="78"/>
                        <a:pt x="19" y="78"/>
                      </a:cubicBezTo>
                      <a:cubicBezTo>
                        <a:pt x="19" y="55"/>
                        <a:pt x="19" y="55"/>
                        <a:pt x="19" y="55"/>
                      </a:cubicBezTo>
                      <a:cubicBezTo>
                        <a:pt x="9" y="55"/>
                        <a:pt x="9" y="55"/>
                        <a:pt x="9" y="55"/>
                      </a:cubicBezTo>
                      <a:cubicBezTo>
                        <a:pt x="9" y="44"/>
                        <a:pt x="9" y="44"/>
                        <a:pt x="9" y="44"/>
                      </a:cubicBezTo>
                      <a:cubicBezTo>
                        <a:pt x="19" y="44"/>
                        <a:pt x="19" y="44"/>
                        <a:pt x="19" y="44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lnTo>
                        <a:pt x="19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27" name="Freeform: Shape 154"/>
                <p:cNvSpPr/>
                <p:nvPr/>
              </p:nvSpPr>
              <p:spPr bwMode="auto">
                <a:xfrm>
                  <a:off x="2913699" y="3453735"/>
                  <a:ext cx="374976" cy="379878"/>
                </a:xfrm>
                <a:custGeom>
                  <a:avLst/>
                  <a:gdLst>
                    <a:gd name="T0" fmla="*/ 64 w 85"/>
                    <a:gd name="T1" fmla="*/ 80 h 86"/>
                    <a:gd name="T2" fmla="*/ 79 w 85"/>
                    <a:gd name="T3" fmla="*/ 64 h 86"/>
                    <a:gd name="T4" fmla="*/ 84 w 85"/>
                    <a:gd name="T5" fmla="*/ 52 h 86"/>
                    <a:gd name="T6" fmla="*/ 84 w 85"/>
                    <a:gd name="T7" fmla="*/ 34 h 86"/>
                    <a:gd name="T8" fmla="*/ 79 w 85"/>
                    <a:gd name="T9" fmla="*/ 22 h 86"/>
                    <a:gd name="T10" fmla="*/ 64 w 85"/>
                    <a:gd name="T11" fmla="*/ 6 h 86"/>
                    <a:gd name="T12" fmla="*/ 58 w 85"/>
                    <a:gd name="T13" fmla="*/ 3 h 86"/>
                    <a:gd name="T14" fmla="*/ 45 w 85"/>
                    <a:gd name="T15" fmla="*/ 0 h 86"/>
                    <a:gd name="T16" fmla="*/ 47 w 85"/>
                    <a:gd name="T17" fmla="*/ 5 h 86"/>
                    <a:gd name="T18" fmla="*/ 53 w 85"/>
                    <a:gd name="T19" fmla="*/ 5 h 86"/>
                    <a:gd name="T20" fmla="*/ 57 w 85"/>
                    <a:gd name="T21" fmla="*/ 6 h 86"/>
                    <a:gd name="T22" fmla="*/ 56 w 85"/>
                    <a:gd name="T23" fmla="*/ 7 h 86"/>
                    <a:gd name="T24" fmla="*/ 49 w 85"/>
                    <a:gd name="T25" fmla="*/ 9 h 86"/>
                    <a:gd name="T26" fmla="*/ 50 w 85"/>
                    <a:gd name="T27" fmla="*/ 14 h 86"/>
                    <a:gd name="T28" fmla="*/ 54 w 85"/>
                    <a:gd name="T29" fmla="*/ 17 h 86"/>
                    <a:gd name="T30" fmla="*/ 60 w 85"/>
                    <a:gd name="T31" fmla="*/ 9 h 86"/>
                    <a:gd name="T32" fmla="*/ 65 w 85"/>
                    <a:gd name="T33" fmla="*/ 10 h 86"/>
                    <a:gd name="T34" fmla="*/ 68 w 85"/>
                    <a:gd name="T35" fmla="*/ 12 h 86"/>
                    <a:gd name="T36" fmla="*/ 70 w 85"/>
                    <a:gd name="T37" fmla="*/ 18 h 86"/>
                    <a:gd name="T38" fmla="*/ 69 w 85"/>
                    <a:gd name="T39" fmla="*/ 21 h 86"/>
                    <a:gd name="T40" fmla="*/ 67 w 85"/>
                    <a:gd name="T41" fmla="*/ 19 h 86"/>
                    <a:gd name="T42" fmla="*/ 61 w 85"/>
                    <a:gd name="T43" fmla="*/ 19 h 86"/>
                    <a:gd name="T44" fmla="*/ 65 w 85"/>
                    <a:gd name="T45" fmla="*/ 21 h 86"/>
                    <a:gd name="T46" fmla="*/ 56 w 85"/>
                    <a:gd name="T47" fmla="*/ 25 h 86"/>
                    <a:gd name="T48" fmla="*/ 52 w 85"/>
                    <a:gd name="T49" fmla="*/ 28 h 86"/>
                    <a:gd name="T50" fmla="*/ 46 w 85"/>
                    <a:gd name="T51" fmla="*/ 33 h 86"/>
                    <a:gd name="T52" fmla="*/ 49 w 85"/>
                    <a:gd name="T53" fmla="*/ 51 h 86"/>
                    <a:gd name="T54" fmla="*/ 54 w 85"/>
                    <a:gd name="T55" fmla="*/ 52 h 86"/>
                    <a:gd name="T56" fmla="*/ 59 w 85"/>
                    <a:gd name="T57" fmla="*/ 54 h 86"/>
                    <a:gd name="T58" fmla="*/ 66 w 85"/>
                    <a:gd name="T59" fmla="*/ 58 h 86"/>
                    <a:gd name="T60" fmla="*/ 71 w 85"/>
                    <a:gd name="T61" fmla="*/ 62 h 86"/>
                    <a:gd name="T62" fmla="*/ 77 w 85"/>
                    <a:gd name="T63" fmla="*/ 64 h 86"/>
                    <a:gd name="T64" fmla="*/ 49 w 85"/>
                    <a:gd name="T65" fmla="*/ 75 h 86"/>
                    <a:gd name="T66" fmla="*/ 0 w 85"/>
                    <a:gd name="T67" fmla="*/ 36 h 86"/>
                    <a:gd name="T68" fmla="*/ 1 w 85"/>
                    <a:gd name="T69" fmla="*/ 54 h 86"/>
                    <a:gd name="T70" fmla="*/ 9 w 85"/>
                    <a:gd name="T71" fmla="*/ 69 h 86"/>
                    <a:gd name="T72" fmla="*/ 27 w 85"/>
                    <a:gd name="T73" fmla="*/ 83 h 86"/>
                    <a:gd name="T74" fmla="*/ 43 w 85"/>
                    <a:gd name="T75" fmla="*/ 68 h 86"/>
                    <a:gd name="T76" fmla="*/ 42 w 85"/>
                    <a:gd name="T77" fmla="*/ 61 h 86"/>
                    <a:gd name="T78" fmla="*/ 44 w 85"/>
                    <a:gd name="T79" fmla="*/ 55 h 86"/>
                    <a:gd name="T80" fmla="*/ 39 w 85"/>
                    <a:gd name="T81" fmla="*/ 53 h 86"/>
                    <a:gd name="T82" fmla="*/ 33 w 85"/>
                    <a:gd name="T83" fmla="*/ 49 h 86"/>
                    <a:gd name="T84" fmla="*/ 24 w 85"/>
                    <a:gd name="T85" fmla="*/ 46 h 86"/>
                    <a:gd name="T86" fmla="*/ 21 w 85"/>
                    <a:gd name="T87" fmla="*/ 38 h 86"/>
                    <a:gd name="T88" fmla="*/ 18 w 85"/>
                    <a:gd name="T89" fmla="*/ 37 h 86"/>
                    <a:gd name="T90" fmla="*/ 18 w 85"/>
                    <a:gd name="T91" fmla="*/ 39 h 86"/>
                    <a:gd name="T92" fmla="*/ 15 w 85"/>
                    <a:gd name="T93" fmla="*/ 32 h 86"/>
                    <a:gd name="T94" fmla="*/ 15 w 85"/>
                    <a:gd name="T95" fmla="*/ 25 h 86"/>
                    <a:gd name="T96" fmla="*/ 19 w 85"/>
                    <a:gd name="T97" fmla="*/ 17 h 86"/>
                    <a:gd name="T98" fmla="*/ 18 w 85"/>
                    <a:gd name="T99" fmla="*/ 12 h 86"/>
                    <a:gd name="T100" fmla="*/ 38 w 85"/>
                    <a:gd name="T101" fmla="*/ 3 h 86"/>
                    <a:gd name="T102" fmla="*/ 45 w 85"/>
                    <a:gd name="T103" fmla="*/ 0 h 86"/>
                    <a:gd name="T104" fmla="*/ 26 w 85"/>
                    <a:gd name="T105" fmla="*/ 3 h 86"/>
                    <a:gd name="T106" fmla="*/ 12 w 85"/>
                    <a:gd name="T107" fmla="*/ 13 h 86"/>
                    <a:gd name="T108" fmla="*/ 3 w 85"/>
                    <a:gd name="T109" fmla="*/ 27 h 86"/>
                    <a:gd name="T110" fmla="*/ 45 w 85"/>
                    <a:gd name="T111" fmla="*/ 54 h 86"/>
                    <a:gd name="T112" fmla="*/ 39 w 85"/>
                    <a:gd name="T113" fmla="*/ 47 h 86"/>
                    <a:gd name="T114" fmla="*/ 38 w 85"/>
                    <a:gd name="T115" fmla="*/ 44 h 86"/>
                    <a:gd name="T116" fmla="*/ 30 w 85"/>
                    <a:gd name="T117" fmla="*/ 45 h 86"/>
                    <a:gd name="T118" fmla="*/ 34 w 85"/>
                    <a:gd name="T119" fmla="*/ 36 h 86"/>
                    <a:gd name="T120" fmla="*/ 42 w 85"/>
                    <a:gd name="T121" fmla="*/ 36 h 86"/>
                    <a:gd name="T122" fmla="*/ 44 w 85"/>
                    <a:gd name="T123" fmla="*/ 36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85" h="86">
                      <a:moveTo>
                        <a:pt x="45" y="85"/>
                      </a:moveTo>
                      <a:cubicBezTo>
                        <a:pt x="48" y="85"/>
                        <a:pt x="50" y="85"/>
                        <a:pt x="52" y="84"/>
                      </a:cubicBezTo>
                      <a:cubicBezTo>
                        <a:pt x="53" y="84"/>
                        <a:pt x="55" y="84"/>
                        <a:pt x="56" y="83"/>
                      </a:cubicBezTo>
                      <a:cubicBezTo>
                        <a:pt x="57" y="83"/>
                        <a:pt x="57" y="83"/>
                        <a:pt x="58" y="83"/>
                      </a:cubicBezTo>
                      <a:cubicBezTo>
                        <a:pt x="59" y="82"/>
                        <a:pt x="61" y="82"/>
                        <a:pt x="62" y="81"/>
                      </a:cubicBezTo>
                      <a:cubicBezTo>
                        <a:pt x="63" y="81"/>
                        <a:pt x="63" y="80"/>
                        <a:pt x="64" y="80"/>
                      </a:cubicBezTo>
                      <a:cubicBezTo>
                        <a:pt x="66" y="78"/>
                        <a:pt x="69" y="77"/>
                        <a:pt x="71" y="74"/>
                      </a:cubicBezTo>
                      <a:cubicBezTo>
                        <a:pt x="72" y="74"/>
                        <a:pt x="72" y="74"/>
                        <a:pt x="73" y="73"/>
                      </a:cubicBezTo>
                      <a:cubicBezTo>
                        <a:pt x="73" y="73"/>
                        <a:pt x="74" y="72"/>
                        <a:pt x="74" y="72"/>
                      </a:cubicBezTo>
                      <a:cubicBezTo>
                        <a:pt x="75" y="71"/>
                        <a:pt x="75" y="70"/>
                        <a:pt x="76" y="69"/>
                      </a:cubicBezTo>
                      <a:cubicBezTo>
                        <a:pt x="77" y="68"/>
                        <a:pt x="78" y="67"/>
                        <a:pt x="79" y="65"/>
                      </a:cubicBezTo>
                      <a:cubicBezTo>
                        <a:pt x="79" y="65"/>
                        <a:pt x="79" y="65"/>
                        <a:pt x="79" y="64"/>
                      </a:cubicBezTo>
                      <a:cubicBezTo>
                        <a:pt x="80" y="64"/>
                        <a:pt x="80" y="63"/>
                        <a:pt x="80" y="62"/>
                      </a:cubicBezTo>
                      <a:cubicBezTo>
                        <a:pt x="81" y="62"/>
                        <a:pt x="81" y="62"/>
                        <a:pt x="81" y="61"/>
                      </a:cubicBezTo>
                      <a:cubicBezTo>
                        <a:pt x="81" y="61"/>
                        <a:pt x="82" y="60"/>
                        <a:pt x="82" y="60"/>
                      </a:cubicBezTo>
                      <a:cubicBezTo>
                        <a:pt x="82" y="59"/>
                        <a:pt x="82" y="58"/>
                        <a:pt x="83" y="58"/>
                      </a:cubicBezTo>
                      <a:cubicBezTo>
                        <a:pt x="83" y="56"/>
                        <a:pt x="83" y="55"/>
                        <a:pt x="84" y="54"/>
                      </a:cubicBezTo>
                      <a:cubicBezTo>
                        <a:pt x="84" y="53"/>
                        <a:pt x="84" y="52"/>
                        <a:pt x="84" y="52"/>
                      </a:cubicBezTo>
                      <a:cubicBezTo>
                        <a:pt x="84" y="51"/>
                        <a:pt x="85" y="50"/>
                        <a:pt x="85" y="49"/>
                      </a:cubicBezTo>
                      <a:cubicBezTo>
                        <a:pt x="85" y="49"/>
                        <a:pt x="85" y="48"/>
                        <a:pt x="85" y="47"/>
                      </a:cubicBezTo>
                      <a:cubicBezTo>
                        <a:pt x="85" y="46"/>
                        <a:pt x="85" y="44"/>
                        <a:pt x="85" y="43"/>
                      </a:cubicBezTo>
                      <a:cubicBezTo>
                        <a:pt x="85" y="41"/>
                        <a:pt x="85" y="40"/>
                        <a:pt x="85" y="39"/>
                      </a:cubicBezTo>
                      <a:cubicBezTo>
                        <a:pt x="85" y="38"/>
                        <a:pt x="85" y="37"/>
                        <a:pt x="85" y="36"/>
                      </a:cubicBezTo>
                      <a:cubicBezTo>
                        <a:pt x="85" y="36"/>
                        <a:pt x="84" y="35"/>
                        <a:pt x="84" y="34"/>
                      </a:cubicBezTo>
                      <a:cubicBezTo>
                        <a:pt x="84" y="34"/>
                        <a:pt x="84" y="33"/>
                        <a:pt x="84" y="32"/>
                      </a:cubicBezTo>
                      <a:cubicBezTo>
                        <a:pt x="83" y="31"/>
                        <a:pt x="83" y="30"/>
                        <a:pt x="83" y="28"/>
                      </a:cubicBezTo>
                      <a:cubicBezTo>
                        <a:pt x="82" y="28"/>
                        <a:pt x="82" y="28"/>
                        <a:pt x="82" y="27"/>
                      </a:cubicBezTo>
                      <a:cubicBezTo>
                        <a:pt x="82" y="26"/>
                        <a:pt x="81" y="25"/>
                        <a:pt x="81" y="24"/>
                      </a:cubicBezTo>
                      <a:cubicBezTo>
                        <a:pt x="81" y="24"/>
                        <a:pt x="81" y="24"/>
                        <a:pt x="80" y="23"/>
                      </a:cubicBezTo>
                      <a:cubicBezTo>
                        <a:pt x="80" y="23"/>
                        <a:pt x="80" y="22"/>
                        <a:pt x="79" y="22"/>
                      </a:cubicBezTo>
                      <a:cubicBezTo>
                        <a:pt x="78" y="20"/>
                        <a:pt x="77" y="18"/>
                        <a:pt x="76" y="17"/>
                      </a:cubicBezTo>
                      <a:cubicBezTo>
                        <a:pt x="75" y="16"/>
                        <a:pt x="75" y="15"/>
                        <a:pt x="74" y="14"/>
                      </a:cubicBezTo>
                      <a:cubicBezTo>
                        <a:pt x="74" y="14"/>
                        <a:pt x="73" y="13"/>
                        <a:pt x="73" y="13"/>
                      </a:cubicBezTo>
                      <a:cubicBezTo>
                        <a:pt x="72" y="12"/>
                        <a:pt x="72" y="12"/>
                        <a:pt x="71" y="11"/>
                      </a:cubicBezTo>
                      <a:cubicBezTo>
                        <a:pt x="70" y="10"/>
                        <a:pt x="69" y="10"/>
                        <a:pt x="68" y="9"/>
                      </a:cubicBezTo>
                      <a:cubicBezTo>
                        <a:pt x="67" y="8"/>
                        <a:pt x="65" y="7"/>
                        <a:pt x="64" y="6"/>
                      </a:cubicBezTo>
                      <a:cubicBezTo>
                        <a:pt x="63" y="6"/>
                        <a:pt x="63" y="5"/>
                        <a:pt x="62" y="5"/>
                      </a:cubicBezTo>
                      <a:cubicBezTo>
                        <a:pt x="62" y="5"/>
                        <a:pt x="61" y="5"/>
                        <a:pt x="61" y="5"/>
                      </a:cubicBezTo>
                      <a:cubicBezTo>
                        <a:pt x="61" y="4"/>
                        <a:pt x="60" y="4"/>
                        <a:pt x="60" y="4"/>
                      </a:cubicBezTo>
                      <a:cubicBezTo>
                        <a:pt x="60" y="4"/>
                        <a:pt x="60" y="4"/>
                        <a:pt x="60" y="4"/>
                      </a:cubicBezTo>
                      <a:cubicBezTo>
                        <a:pt x="59" y="4"/>
                        <a:pt x="59" y="3"/>
                        <a:pt x="58" y="3"/>
                      </a:cubicBezTo>
                      <a:cubicBezTo>
                        <a:pt x="58" y="3"/>
                        <a:pt x="58" y="3"/>
                        <a:pt x="58" y="3"/>
                      </a:cubicBezTo>
                      <a:cubicBezTo>
                        <a:pt x="58" y="3"/>
                        <a:pt x="57" y="3"/>
                        <a:pt x="56" y="3"/>
                      </a:cubicBezTo>
                      <a:cubicBezTo>
                        <a:pt x="56" y="3"/>
                        <a:pt x="56" y="3"/>
                        <a:pt x="56" y="3"/>
                      </a:cubicBezTo>
                      <a:cubicBezTo>
                        <a:pt x="55" y="2"/>
                        <a:pt x="54" y="2"/>
                        <a:pt x="52" y="1"/>
                      </a:cubicBezTo>
                      <a:cubicBezTo>
                        <a:pt x="52" y="1"/>
                        <a:pt x="51" y="1"/>
                        <a:pt x="51" y="1"/>
                      </a:cubicBezTo>
                      <a:cubicBezTo>
                        <a:pt x="51" y="1"/>
                        <a:pt x="50" y="1"/>
                        <a:pt x="50" y="1"/>
                      </a:cubicBezTo>
                      <a:cubicBezTo>
                        <a:pt x="49" y="1"/>
                        <a:pt x="47" y="0"/>
                        <a:pt x="45" y="0"/>
                      </a:cubicBezTo>
                      <a:cubicBezTo>
                        <a:pt x="45" y="3"/>
                        <a:pt x="45" y="3"/>
                        <a:pt x="45" y="3"/>
                      </a:cubicBezTo>
                      <a:cubicBezTo>
                        <a:pt x="47" y="3"/>
                        <a:pt x="49" y="3"/>
                        <a:pt x="51" y="3"/>
                      </a:cubicBezTo>
                      <a:cubicBezTo>
                        <a:pt x="50" y="4"/>
                        <a:pt x="50" y="4"/>
                        <a:pt x="50" y="4"/>
                      </a:cubicBezTo>
                      <a:cubicBezTo>
                        <a:pt x="49" y="4"/>
                        <a:pt x="49" y="4"/>
                        <a:pt x="49" y="4"/>
                      </a:cubicBezTo>
                      <a:cubicBezTo>
                        <a:pt x="48" y="4"/>
                        <a:pt x="48" y="4"/>
                        <a:pt x="47" y="4"/>
                      </a:cubicBezTo>
                      <a:cubicBezTo>
                        <a:pt x="47" y="4"/>
                        <a:pt x="47" y="4"/>
                        <a:pt x="47" y="5"/>
                      </a:cubicBezTo>
                      <a:cubicBezTo>
                        <a:pt x="48" y="5"/>
                        <a:pt x="49" y="5"/>
                        <a:pt x="49" y="5"/>
                      </a:cubicBezTo>
                      <a:cubicBezTo>
                        <a:pt x="50" y="5"/>
                        <a:pt x="51" y="5"/>
                        <a:pt x="51" y="5"/>
                      </a:cubicBezTo>
                      <a:cubicBezTo>
                        <a:pt x="51" y="4"/>
                        <a:pt x="51" y="4"/>
                        <a:pt x="51" y="4"/>
                      </a:cubicBezTo>
                      <a:cubicBezTo>
                        <a:pt x="51" y="4"/>
                        <a:pt x="52" y="4"/>
                        <a:pt x="52" y="4"/>
                      </a:cubicBezTo>
                      <a:cubicBezTo>
                        <a:pt x="52" y="4"/>
                        <a:pt x="53" y="4"/>
                        <a:pt x="53" y="4"/>
                      </a:cubicBezTo>
                      <a:cubicBezTo>
                        <a:pt x="53" y="4"/>
                        <a:pt x="53" y="4"/>
                        <a:pt x="53" y="5"/>
                      </a:cubicBezTo>
                      <a:cubicBezTo>
                        <a:pt x="53" y="5"/>
                        <a:pt x="54" y="5"/>
                        <a:pt x="54" y="4"/>
                      </a:cubicBezTo>
                      <a:cubicBezTo>
                        <a:pt x="54" y="4"/>
                        <a:pt x="54" y="4"/>
                        <a:pt x="54" y="4"/>
                      </a:cubicBezTo>
                      <a:cubicBezTo>
                        <a:pt x="55" y="4"/>
                        <a:pt x="55" y="5"/>
                        <a:pt x="56" y="5"/>
                      </a:cubicBezTo>
                      <a:cubicBezTo>
                        <a:pt x="57" y="5"/>
                        <a:pt x="58" y="6"/>
                        <a:pt x="59" y="6"/>
                      </a:cubicBezTo>
                      <a:cubicBezTo>
                        <a:pt x="59" y="6"/>
                        <a:pt x="58" y="6"/>
                        <a:pt x="58" y="6"/>
                      </a:cubicBezTo>
                      <a:cubicBezTo>
                        <a:pt x="58" y="6"/>
                        <a:pt x="58" y="6"/>
                        <a:pt x="57" y="6"/>
                      </a:cubicBezTo>
                      <a:cubicBezTo>
                        <a:pt x="57" y="6"/>
                        <a:pt x="58" y="7"/>
                        <a:pt x="58" y="7"/>
                      </a:cubicBezTo>
                      <a:cubicBezTo>
                        <a:pt x="59" y="7"/>
                        <a:pt x="59" y="7"/>
                        <a:pt x="59" y="8"/>
                      </a:cubicBezTo>
                      <a:cubicBezTo>
                        <a:pt x="59" y="9"/>
                        <a:pt x="58" y="8"/>
                        <a:pt x="58" y="8"/>
                      </a:cubicBezTo>
                      <a:cubicBezTo>
                        <a:pt x="57" y="8"/>
                        <a:pt x="56" y="9"/>
                        <a:pt x="55" y="8"/>
                      </a:cubicBezTo>
                      <a:cubicBezTo>
                        <a:pt x="56" y="7"/>
                        <a:pt x="56" y="7"/>
                        <a:pt x="56" y="7"/>
                      </a:cubicBezTo>
                      <a:cubicBezTo>
                        <a:pt x="56" y="7"/>
                        <a:pt x="56" y="7"/>
                        <a:pt x="56" y="7"/>
                      </a:cubicBezTo>
                      <a:cubicBezTo>
                        <a:pt x="56" y="7"/>
                        <a:pt x="55" y="7"/>
                        <a:pt x="55" y="7"/>
                      </a:cubicBezTo>
                      <a:cubicBezTo>
                        <a:pt x="55" y="7"/>
                        <a:pt x="55" y="8"/>
                        <a:pt x="54" y="8"/>
                      </a:cubicBezTo>
                      <a:cubicBezTo>
                        <a:pt x="54" y="8"/>
                        <a:pt x="54" y="8"/>
                        <a:pt x="53" y="8"/>
                      </a:cubicBezTo>
                      <a:cubicBezTo>
                        <a:pt x="53" y="8"/>
                        <a:pt x="52" y="8"/>
                        <a:pt x="52" y="9"/>
                      </a:cubicBezTo>
                      <a:cubicBezTo>
                        <a:pt x="52" y="9"/>
                        <a:pt x="51" y="9"/>
                        <a:pt x="51" y="9"/>
                      </a:cubicBezTo>
                      <a:cubicBezTo>
                        <a:pt x="51" y="9"/>
                        <a:pt x="50" y="9"/>
                        <a:pt x="49" y="9"/>
                      </a:cubicBezTo>
                      <a:cubicBezTo>
                        <a:pt x="49" y="10"/>
                        <a:pt x="48" y="10"/>
                        <a:pt x="48" y="10"/>
                      </a:cubicBezTo>
                      <a:cubicBezTo>
                        <a:pt x="48" y="11"/>
                        <a:pt x="47" y="11"/>
                        <a:pt x="47" y="11"/>
                      </a:cubicBezTo>
                      <a:cubicBezTo>
                        <a:pt x="47" y="12"/>
                        <a:pt x="48" y="12"/>
                        <a:pt x="48" y="12"/>
                      </a:cubicBezTo>
                      <a:cubicBezTo>
                        <a:pt x="48" y="12"/>
                        <a:pt x="47" y="13"/>
                        <a:pt x="48" y="13"/>
                      </a:cubicBezTo>
                      <a:cubicBezTo>
                        <a:pt x="48" y="13"/>
                        <a:pt x="48" y="13"/>
                        <a:pt x="48" y="13"/>
                      </a:cubicBezTo>
                      <a:cubicBezTo>
                        <a:pt x="49" y="13"/>
                        <a:pt x="50" y="14"/>
                        <a:pt x="50" y="14"/>
                      </a:cubicBezTo>
                      <a:cubicBezTo>
                        <a:pt x="51" y="14"/>
                        <a:pt x="51" y="14"/>
                        <a:pt x="52" y="14"/>
                      </a:cubicBezTo>
                      <a:cubicBezTo>
                        <a:pt x="52" y="14"/>
                        <a:pt x="53" y="14"/>
                        <a:pt x="53" y="15"/>
                      </a:cubicBezTo>
                      <a:cubicBezTo>
                        <a:pt x="53" y="15"/>
                        <a:pt x="52" y="15"/>
                        <a:pt x="52" y="16"/>
                      </a:cubicBezTo>
                      <a:cubicBezTo>
                        <a:pt x="53" y="16"/>
                        <a:pt x="52" y="16"/>
                        <a:pt x="52" y="17"/>
                      </a:cubicBezTo>
                      <a:cubicBezTo>
                        <a:pt x="52" y="17"/>
                        <a:pt x="53" y="18"/>
                        <a:pt x="53" y="18"/>
                      </a:cubicBezTo>
                      <a:cubicBezTo>
                        <a:pt x="53" y="18"/>
                        <a:pt x="54" y="17"/>
                        <a:pt x="54" y="17"/>
                      </a:cubicBezTo>
                      <a:cubicBezTo>
                        <a:pt x="54" y="16"/>
                        <a:pt x="54" y="15"/>
                        <a:pt x="55" y="15"/>
                      </a:cubicBezTo>
                      <a:cubicBezTo>
                        <a:pt x="57" y="15"/>
                        <a:pt x="59" y="14"/>
                        <a:pt x="59" y="12"/>
                      </a:cubicBezTo>
                      <a:cubicBezTo>
                        <a:pt x="59" y="12"/>
                        <a:pt x="58" y="11"/>
                        <a:pt x="59" y="11"/>
                      </a:cubicBezTo>
                      <a:cubicBezTo>
                        <a:pt x="59" y="11"/>
                        <a:pt x="59" y="10"/>
                        <a:pt x="59" y="10"/>
                      </a:cubicBezTo>
                      <a:cubicBezTo>
                        <a:pt x="59" y="10"/>
                        <a:pt x="59" y="10"/>
                        <a:pt x="60" y="10"/>
                      </a:cubicBezTo>
                      <a:cubicBezTo>
                        <a:pt x="60" y="9"/>
                        <a:pt x="60" y="9"/>
                        <a:pt x="60" y="9"/>
                      </a:cubicBezTo>
                      <a:cubicBezTo>
                        <a:pt x="60" y="9"/>
                        <a:pt x="60" y="9"/>
                        <a:pt x="60" y="9"/>
                      </a:cubicBezTo>
                      <a:cubicBezTo>
                        <a:pt x="60" y="9"/>
                        <a:pt x="61" y="9"/>
                        <a:pt x="61" y="9"/>
                      </a:cubicBezTo>
                      <a:cubicBezTo>
                        <a:pt x="61" y="9"/>
                        <a:pt x="62" y="9"/>
                        <a:pt x="62" y="9"/>
                      </a:cubicBezTo>
                      <a:cubicBezTo>
                        <a:pt x="62" y="9"/>
                        <a:pt x="63" y="9"/>
                        <a:pt x="63" y="9"/>
                      </a:cubicBezTo>
                      <a:cubicBezTo>
                        <a:pt x="63" y="9"/>
                        <a:pt x="64" y="9"/>
                        <a:pt x="64" y="10"/>
                      </a:cubicBezTo>
                      <a:cubicBezTo>
                        <a:pt x="64" y="10"/>
                        <a:pt x="64" y="10"/>
                        <a:pt x="65" y="10"/>
                      </a:cubicBezTo>
                      <a:cubicBezTo>
                        <a:pt x="64" y="11"/>
                        <a:pt x="64" y="11"/>
                        <a:pt x="64" y="11"/>
                      </a:cubicBezTo>
                      <a:cubicBezTo>
                        <a:pt x="64" y="11"/>
                        <a:pt x="64" y="11"/>
                        <a:pt x="64" y="11"/>
                      </a:cubicBezTo>
                      <a:cubicBezTo>
                        <a:pt x="64" y="12"/>
                        <a:pt x="65" y="12"/>
                        <a:pt x="65" y="12"/>
                      </a:cubicBezTo>
                      <a:cubicBezTo>
                        <a:pt x="65" y="12"/>
                        <a:pt x="66" y="12"/>
                        <a:pt x="66" y="12"/>
                      </a:cubicBezTo>
                      <a:cubicBezTo>
                        <a:pt x="66" y="11"/>
                        <a:pt x="67" y="11"/>
                        <a:pt x="67" y="11"/>
                      </a:cubicBezTo>
                      <a:cubicBezTo>
                        <a:pt x="67" y="11"/>
                        <a:pt x="68" y="12"/>
                        <a:pt x="68" y="12"/>
                      </a:cubicBezTo>
                      <a:cubicBezTo>
                        <a:pt x="68" y="12"/>
                        <a:pt x="68" y="12"/>
                        <a:pt x="68" y="12"/>
                      </a:cubicBezTo>
                      <a:cubicBezTo>
                        <a:pt x="68" y="13"/>
                        <a:pt x="68" y="13"/>
                        <a:pt x="68" y="14"/>
                      </a:cubicBezTo>
                      <a:cubicBezTo>
                        <a:pt x="68" y="15"/>
                        <a:pt x="69" y="14"/>
                        <a:pt x="70" y="15"/>
                      </a:cubicBezTo>
                      <a:cubicBezTo>
                        <a:pt x="70" y="15"/>
                        <a:pt x="70" y="15"/>
                        <a:pt x="70" y="15"/>
                      </a:cubicBezTo>
                      <a:cubicBezTo>
                        <a:pt x="70" y="16"/>
                        <a:pt x="71" y="16"/>
                        <a:pt x="71" y="16"/>
                      </a:cubicBezTo>
                      <a:cubicBezTo>
                        <a:pt x="71" y="17"/>
                        <a:pt x="70" y="17"/>
                        <a:pt x="70" y="18"/>
                      </a:cubicBezTo>
                      <a:cubicBezTo>
                        <a:pt x="70" y="18"/>
                        <a:pt x="70" y="18"/>
                        <a:pt x="70" y="19"/>
                      </a:cubicBezTo>
                      <a:cubicBezTo>
                        <a:pt x="70" y="19"/>
                        <a:pt x="71" y="19"/>
                        <a:pt x="71" y="19"/>
                      </a:cubicBezTo>
                      <a:cubicBezTo>
                        <a:pt x="71" y="20"/>
                        <a:pt x="71" y="20"/>
                        <a:pt x="71" y="20"/>
                      </a:cubicBezTo>
                      <a:cubicBezTo>
                        <a:pt x="71" y="21"/>
                        <a:pt x="71" y="21"/>
                        <a:pt x="71" y="21"/>
                      </a:cubicBezTo>
                      <a:cubicBezTo>
                        <a:pt x="70" y="21"/>
                        <a:pt x="70" y="21"/>
                        <a:pt x="70" y="21"/>
                      </a:cubicBezTo>
                      <a:cubicBezTo>
                        <a:pt x="69" y="21"/>
                        <a:pt x="69" y="21"/>
                        <a:pt x="69" y="21"/>
                      </a:cubicBezTo>
                      <a:cubicBezTo>
                        <a:pt x="69" y="21"/>
                        <a:pt x="68" y="21"/>
                        <a:pt x="68" y="21"/>
                      </a:cubicBezTo>
                      <a:cubicBezTo>
                        <a:pt x="68" y="21"/>
                        <a:pt x="67" y="21"/>
                        <a:pt x="67" y="20"/>
                      </a:cubicBezTo>
                      <a:cubicBezTo>
                        <a:pt x="67" y="20"/>
                        <a:pt x="68" y="19"/>
                        <a:pt x="69" y="18"/>
                      </a:cubicBezTo>
                      <a:cubicBezTo>
                        <a:pt x="69" y="18"/>
                        <a:pt x="69" y="18"/>
                        <a:pt x="69" y="18"/>
                      </a:cubicBezTo>
                      <a:cubicBezTo>
                        <a:pt x="69" y="17"/>
                        <a:pt x="68" y="18"/>
                        <a:pt x="68" y="18"/>
                      </a:cubicBezTo>
                      <a:cubicBezTo>
                        <a:pt x="68" y="18"/>
                        <a:pt x="67" y="18"/>
                        <a:pt x="67" y="19"/>
                      </a:cubicBezTo>
                      <a:cubicBezTo>
                        <a:pt x="66" y="19"/>
                        <a:pt x="65" y="18"/>
                        <a:pt x="64" y="19"/>
                      </a:cubicBezTo>
                      <a:cubicBezTo>
                        <a:pt x="64" y="19"/>
                        <a:pt x="65" y="19"/>
                        <a:pt x="65" y="19"/>
                      </a:cubicBezTo>
                      <a:cubicBezTo>
                        <a:pt x="65" y="19"/>
                        <a:pt x="64" y="20"/>
                        <a:pt x="64" y="19"/>
                      </a:cubicBezTo>
                      <a:cubicBezTo>
                        <a:pt x="64" y="19"/>
                        <a:pt x="64" y="19"/>
                        <a:pt x="64" y="19"/>
                      </a:cubicBezTo>
                      <a:cubicBezTo>
                        <a:pt x="64" y="19"/>
                        <a:pt x="63" y="18"/>
                        <a:pt x="62" y="19"/>
                      </a:cubicBezTo>
                      <a:cubicBezTo>
                        <a:pt x="62" y="19"/>
                        <a:pt x="61" y="19"/>
                        <a:pt x="61" y="19"/>
                      </a:cubicBezTo>
                      <a:cubicBezTo>
                        <a:pt x="62" y="20"/>
                        <a:pt x="63" y="19"/>
                        <a:pt x="63" y="20"/>
                      </a:cubicBezTo>
                      <a:cubicBezTo>
                        <a:pt x="63" y="20"/>
                        <a:pt x="62" y="21"/>
                        <a:pt x="62" y="21"/>
                      </a:cubicBezTo>
                      <a:cubicBezTo>
                        <a:pt x="62" y="22"/>
                        <a:pt x="62" y="22"/>
                        <a:pt x="63" y="22"/>
                      </a:cubicBezTo>
                      <a:cubicBezTo>
                        <a:pt x="63" y="22"/>
                        <a:pt x="63" y="22"/>
                        <a:pt x="63" y="22"/>
                      </a:cubicBezTo>
                      <a:cubicBezTo>
                        <a:pt x="64" y="22"/>
                        <a:pt x="64" y="22"/>
                        <a:pt x="64" y="22"/>
                      </a:cubicBezTo>
                      <a:cubicBezTo>
                        <a:pt x="64" y="22"/>
                        <a:pt x="65" y="21"/>
                        <a:pt x="65" y="21"/>
                      </a:cubicBezTo>
                      <a:cubicBezTo>
                        <a:pt x="66" y="22"/>
                        <a:pt x="65" y="22"/>
                        <a:pt x="64" y="23"/>
                      </a:cubicBezTo>
                      <a:cubicBezTo>
                        <a:pt x="63" y="23"/>
                        <a:pt x="62" y="23"/>
                        <a:pt x="62" y="23"/>
                      </a:cubicBezTo>
                      <a:cubicBezTo>
                        <a:pt x="61" y="23"/>
                        <a:pt x="60" y="25"/>
                        <a:pt x="60" y="24"/>
                      </a:cubicBezTo>
                      <a:cubicBezTo>
                        <a:pt x="60" y="23"/>
                        <a:pt x="61" y="23"/>
                        <a:pt x="61" y="23"/>
                      </a:cubicBezTo>
                      <a:cubicBezTo>
                        <a:pt x="60" y="23"/>
                        <a:pt x="59" y="23"/>
                        <a:pt x="59" y="23"/>
                      </a:cubicBezTo>
                      <a:cubicBezTo>
                        <a:pt x="58" y="24"/>
                        <a:pt x="56" y="24"/>
                        <a:pt x="56" y="25"/>
                      </a:cubicBezTo>
                      <a:cubicBezTo>
                        <a:pt x="56" y="25"/>
                        <a:pt x="56" y="26"/>
                        <a:pt x="56" y="26"/>
                      </a:cubicBezTo>
                      <a:cubicBezTo>
                        <a:pt x="56" y="26"/>
                        <a:pt x="55" y="26"/>
                        <a:pt x="55" y="26"/>
                      </a:cubicBezTo>
                      <a:cubicBezTo>
                        <a:pt x="55" y="26"/>
                        <a:pt x="54" y="26"/>
                        <a:pt x="54" y="26"/>
                      </a:cubicBezTo>
                      <a:cubicBezTo>
                        <a:pt x="54" y="27"/>
                        <a:pt x="53" y="27"/>
                        <a:pt x="53" y="27"/>
                      </a:cubicBezTo>
                      <a:cubicBezTo>
                        <a:pt x="53" y="27"/>
                        <a:pt x="53" y="27"/>
                        <a:pt x="52" y="28"/>
                      </a:cubicBezTo>
                      <a:cubicBezTo>
                        <a:pt x="52" y="28"/>
                        <a:pt x="52" y="28"/>
                        <a:pt x="52" y="28"/>
                      </a:cubicBezTo>
                      <a:cubicBezTo>
                        <a:pt x="51" y="28"/>
                        <a:pt x="51" y="29"/>
                        <a:pt x="51" y="29"/>
                      </a:cubicBezTo>
                      <a:cubicBezTo>
                        <a:pt x="51" y="29"/>
                        <a:pt x="50" y="29"/>
                        <a:pt x="50" y="29"/>
                      </a:cubicBezTo>
                      <a:cubicBezTo>
                        <a:pt x="50" y="29"/>
                        <a:pt x="50" y="30"/>
                        <a:pt x="50" y="31"/>
                      </a:cubicBezTo>
                      <a:cubicBezTo>
                        <a:pt x="50" y="31"/>
                        <a:pt x="49" y="31"/>
                        <a:pt x="48" y="32"/>
                      </a:cubicBezTo>
                      <a:cubicBezTo>
                        <a:pt x="48" y="32"/>
                        <a:pt x="48" y="32"/>
                        <a:pt x="47" y="32"/>
                      </a:cubicBezTo>
                      <a:cubicBezTo>
                        <a:pt x="47" y="33"/>
                        <a:pt x="46" y="33"/>
                        <a:pt x="46" y="33"/>
                      </a:cubicBezTo>
                      <a:cubicBezTo>
                        <a:pt x="46" y="33"/>
                        <a:pt x="46" y="33"/>
                        <a:pt x="45" y="34"/>
                      </a:cubicBezTo>
                      <a:cubicBezTo>
                        <a:pt x="45" y="53"/>
                        <a:pt x="45" y="53"/>
                        <a:pt x="45" y="53"/>
                      </a:cubicBezTo>
                      <a:cubicBezTo>
                        <a:pt x="46" y="53"/>
                        <a:pt x="46" y="53"/>
                        <a:pt x="46" y="53"/>
                      </a:cubicBezTo>
                      <a:cubicBezTo>
                        <a:pt x="46" y="52"/>
                        <a:pt x="46" y="52"/>
                        <a:pt x="47" y="52"/>
                      </a:cubicBezTo>
                      <a:cubicBezTo>
                        <a:pt x="47" y="51"/>
                        <a:pt x="48" y="52"/>
                        <a:pt x="48" y="51"/>
                      </a:cubicBezTo>
                      <a:cubicBezTo>
                        <a:pt x="49" y="51"/>
                        <a:pt x="49" y="51"/>
                        <a:pt x="49" y="51"/>
                      </a:cubicBezTo>
                      <a:cubicBezTo>
                        <a:pt x="49" y="51"/>
                        <a:pt x="49" y="50"/>
                        <a:pt x="50" y="51"/>
                      </a:cubicBezTo>
                      <a:cubicBezTo>
                        <a:pt x="50" y="51"/>
                        <a:pt x="49" y="51"/>
                        <a:pt x="50" y="52"/>
                      </a:cubicBezTo>
                      <a:cubicBezTo>
                        <a:pt x="50" y="52"/>
                        <a:pt x="51" y="51"/>
                        <a:pt x="51" y="51"/>
                      </a:cubicBezTo>
                      <a:cubicBezTo>
                        <a:pt x="51" y="51"/>
                        <a:pt x="52" y="51"/>
                        <a:pt x="52" y="51"/>
                      </a:cubicBezTo>
                      <a:cubicBezTo>
                        <a:pt x="52" y="52"/>
                        <a:pt x="52" y="52"/>
                        <a:pt x="53" y="52"/>
                      </a:cubicBezTo>
                      <a:cubicBezTo>
                        <a:pt x="53" y="52"/>
                        <a:pt x="53" y="52"/>
                        <a:pt x="54" y="52"/>
                      </a:cubicBezTo>
                      <a:cubicBezTo>
                        <a:pt x="54" y="52"/>
                        <a:pt x="55" y="52"/>
                        <a:pt x="55" y="52"/>
                      </a:cubicBezTo>
                      <a:cubicBezTo>
                        <a:pt x="55" y="52"/>
                        <a:pt x="56" y="52"/>
                        <a:pt x="56" y="52"/>
                      </a:cubicBezTo>
                      <a:cubicBezTo>
                        <a:pt x="57" y="52"/>
                        <a:pt x="57" y="52"/>
                        <a:pt x="57" y="52"/>
                      </a:cubicBezTo>
                      <a:cubicBezTo>
                        <a:pt x="58" y="53"/>
                        <a:pt x="58" y="52"/>
                        <a:pt x="58" y="52"/>
                      </a:cubicBezTo>
                      <a:cubicBezTo>
                        <a:pt x="58" y="53"/>
                        <a:pt x="58" y="53"/>
                        <a:pt x="58" y="53"/>
                      </a:cubicBezTo>
                      <a:cubicBezTo>
                        <a:pt x="59" y="53"/>
                        <a:pt x="59" y="53"/>
                        <a:pt x="59" y="54"/>
                      </a:cubicBezTo>
                      <a:cubicBezTo>
                        <a:pt x="59" y="54"/>
                        <a:pt x="59" y="54"/>
                        <a:pt x="60" y="54"/>
                      </a:cubicBezTo>
                      <a:cubicBezTo>
                        <a:pt x="60" y="54"/>
                        <a:pt x="60" y="55"/>
                        <a:pt x="60" y="55"/>
                      </a:cubicBezTo>
                      <a:cubicBezTo>
                        <a:pt x="61" y="55"/>
                        <a:pt x="62" y="56"/>
                        <a:pt x="62" y="56"/>
                      </a:cubicBezTo>
                      <a:cubicBezTo>
                        <a:pt x="63" y="56"/>
                        <a:pt x="63" y="56"/>
                        <a:pt x="63" y="56"/>
                      </a:cubicBezTo>
                      <a:cubicBezTo>
                        <a:pt x="64" y="56"/>
                        <a:pt x="65" y="56"/>
                        <a:pt x="66" y="57"/>
                      </a:cubicBezTo>
                      <a:cubicBezTo>
                        <a:pt x="66" y="57"/>
                        <a:pt x="66" y="57"/>
                        <a:pt x="66" y="58"/>
                      </a:cubicBezTo>
                      <a:cubicBezTo>
                        <a:pt x="67" y="58"/>
                        <a:pt x="66" y="58"/>
                        <a:pt x="67" y="59"/>
                      </a:cubicBezTo>
                      <a:cubicBezTo>
                        <a:pt x="67" y="59"/>
                        <a:pt x="68" y="59"/>
                        <a:pt x="67" y="60"/>
                      </a:cubicBezTo>
                      <a:cubicBezTo>
                        <a:pt x="67" y="61"/>
                        <a:pt x="68" y="61"/>
                        <a:pt x="68" y="61"/>
                      </a:cubicBezTo>
                      <a:cubicBezTo>
                        <a:pt x="68" y="61"/>
                        <a:pt x="69" y="62"/>
                        <a:pt x="69" y="62"/>
                      </a:cubicBezTo>
                      <a:cubicBezTo>
                        <a:pt x="69" y="62"/>
                        <a:pt x="69" y="62"/>
                        <a:pt x="69" y="62"/>
                      </a:cubicBezTo>
                      <a:cubicBezTo>
                        <a:pt x="70" y="62"/>
                        <a:pt x="70" y="62"/>
                        <a:pt x="71" y="62"/>
                      </a:cubicBezTo>
                      <a:cubicBezTo>
                        <a:pt x="71" y="62"/>
                        <a:pt x="71" y="62"/>
                        <a:pt x="72" y="62"/>
                      </a:cubicBezTo>
                      <a:cubicBezTo>
                        <a:pt x="72" y="62"/>
                        <a:pt x="72" y="63"/>
                        <a:pt x="72" y="63"/>
                      </a:cubicBezTo>
                      <a:cubicBezTo>
                        <a:pt x="72" y="63"/>
                        <a:pt x="73" y="63"/>
                        <a:pt x="73" y="63"/>
                      </a:cubicBezTo>
                      <a:cubicBezTo>
                        <a:pt x="74" y="63"/>
                        <a:pt x="74" y="63"/>
                        <a:pt x="75" y="63"/>
                      </a:cubicBezTo>
                      <a:cubicBezTo>
                        <a:pt x="75" y="63"/>
                        <a:pt x="75" y="63"/>
                        <a:pt x="75" y="63"/>
                      </a:cubicBezTo>
                      <a:cubicBezTo>
                        <a:pt x="76" y="63"/>
                        <a:pt x="76" y="64"/>
                        <a:pt x="77" y="64"/>
                      </a:cubicBezTo>
                      <a:cubicBezTo>
                        <a:pt x="71" y="73"/>
                        <a:pt x="62" y="80"/>
                        <a:pt x="52" y="82"/>
                      </a:cubicBezTo>
                      <a:cubicBezTo>
                        <a:pt x="52" y="82"/>
                        <a:pt x="52" y="81"/>
                        <a:pt x="52" y="81"/>
                      </a:cubicBezTo>
                      <a:cubicBezTo>
                        <a:pt x="52" y="80"/>
                        <a:pt x="52" y="79"/>
                        <a:pt x="52" y="79"/>
                      </a:cubicBezTo>
                      <a:cubicBezTo>
                        <a:pt x="52" y="78"/>
                        <a:pt x="52" y="77"/>
                        <a:pt x="51" y="77"/>
                      </a:cubicBezTo>
                      <a:cubicBezTo>
                        <a:pt x="51" y="76"/>
                        <a:pt x="50" y="76"/>
                        <a:pt x="50" y="75"/>
                      </a:cubicBezTo>
                      <a:cubicBezTo>
                        <a:pt x="49" y="75"/>
                        <a:pt x="49" y="75"/>
                        <a:pt x="49" y="75"/>
                      </a:cubicBezTo>
                      <a:cubicBezTo>
                        <a:pt x="48" y="75"/>
                        <a:pt x="46" y="74"/>
                        <a:pt x="46" y="73"/>
                      </a:cubicBezTo>
                      <a:cubicBezTo>
                        <a:pt x="46" y="73"/>
                        <a:pt x="46" y="73"/>
                        <a:pt x="46" y="72"/>
                      </a:cubicBezTo>
                      <a:cubicBezTo>
                        <a:pt x="46" y="72"/>
                        <a:pt x="46" y="72"/>
                        <a:pt x="45" y="72"/>
                      </a:cubicBezTo>
                      <a:lnTo>
                        <a:pt x="45" y="85"/>
                      </a:lnTo>
                      <a:close/>
                      <a:moveTo>
                        <a:pt x="1" y="34"/>
                      </a:moveTo>
                      <a:cubicBezTo>
                        <a:pt x="1" y="35"/>
                        <a:pt x="0" y="36"/>
                        <a:pt x="0" y="36"/>
                      </a:cubicBezTo>
                      <a:cubicBezTo>
                        <a:pt x="0" y="37"/>
                        <a:pt x="0" y="38"/>
                        <a:pt x="0" y="39"/>
                      </a:cubicBezTo>
                      <a:cubicBezTo>
                        <a:pt x="0" y="40"/>
                        <a:pt x="0" y="41"/>
                        <a:pt x="0" y="43"/>
                      </a:cubicBezTo>
                      <a:cubicBezTo>
                        <a:pt x="0" y="44"/>
                        <a:pt x="0" y="46"/>
                        <a:pt x="0" y="47"/>
                      </a:cubicBezTo>
                      <a:cubicBezTo>
                        <a:pt x="0" y="48"/>
                        <a:pt x="0" y="49"/>
                        <a:pt x="0" y="49"/>
                      </a:cubicBezTo>
                      <a:cubicBezTo>
                        <a:pt x="0" y="50"/>
                        <a:pt x="1" y="51"/>
                        <a:pt x="1" y="52"/>
                      </a:cubicBezTo>
                      <a:cubicBezTo>
                        <a:pt x="1" y="52"/>
                        <a:pt x="1" y="53"/>
                        <a:pt x="1" y="54"/>
                      </a:cubicBezTo>
                      <a:cubicBezTo>
                        <a:pt x="2" y="55"/>
                        <a:pt x="2" y="56"/>
                        <a:pt x="2" y="58"/>
                      </a:cubicBezTo>
                      <a:cubicBezTo>
                        <a:pt x="3" y="58"/>
                        <a:pt x="3" y="59"/>
                        <a:pt x="3" y="60"/>
                      </a:cubicBezTo>
                      <a:cubicBezTo>
                        <a:pt x="3" y="60"/>
                        <a:pt x="4" y="61"/>
                        <a:pt x="4" y="61"/>
                      </a:cubicBezTo>
                      <a:cubicBezTo>
                        <a:pt x="4" y="62"/>
                        <a:pt x="4" y="62"/>
                        <a:pt x="5" y="62"/>
                      </a:cubicBezTo>
                      <a:cubicBezTo>
                        <a:pt x="5" y="63"/>
                        <a:pt x="5" y="64"/>
                        <a:pt x="5" y="64"/>
                      </a:cubicBezTo>
                      <a:cubicBezTo>
                        <a:pt x="7" y="66"/>
                        <a:pt x="8" y="68"/>
                        <a:pt x="9" y="69"/>
                      </a:cubicBezTo>
                      <a:cubicBezTo>
                        <a:pt x="10" y="70"/>
                        <a:pt x="10" y="71"/>
                        <a:pt x="11" y="72"/>
                      </a:cubicBezTo>
                      <a:cubicBezTo>
                        <a:pt x="11" y="72"/>
                        <a:pt x="12" y="73"/>
                        <a:pt x="12" y="73"/>
                      </a:cubicBezTo>
                      <a:cubicBezTo>
                        <a:pt x="13" y="74"/>
                        <a:pt x="13" y="74"/>
                        <a:pt x="14" y="74"/>
                      </a:cubicBezTo>
                      <a:cubicBezTo>
                        <a:pt x="16" y="77"/>
                        <a:pt x="19" y="78"/>
                        <a:pt x="21" y="80"/>
                      </a:cubicBezTo>
                      <a:cubicBezTo>
                        <a:pt x="22" y="80"/>
                        <a:pt x="22" y="81"/>
                        <a:pt x="23" y="81"/>
                      </a:cubicBezTo>
                      <a:cubicBezTo>
                        <a:pt x="24" y="82"/>
                        <a:pt x="26" y="82"/>
                        <a:pt x="27" y="83"/>
                      </a:cubicBezTo>
                      <a:cubicBezTo>
                        <a:pt x="27" y="83"/>
                        <a:pt x="28" y="83"/>
                        <a:pt x="29" y="83"/>
                      </a:cubicBezTo>
                      <a:cubicBezTo>
                        <a:pt x="33" y="85"/>
                        <a:pt x="38" y="86"/>
                        <a:pt x="42" y="86"/>
                      </a:cubicBezTo>
                      <a:cubicBezTo>
                        <a:pt x="43" y="86"/>
                        <a:pt x="44" y="86"/>
                        <a:pt x="45" y="85"/>
                      </a:cubicBezTo>
                      <a:cubicBezTo>
                        <a:pt x="45" y="72"/>
                        <a:pt x="45" y="72"/>
                        <a:pt x="45" y="72"/>
                      </a:cubicBezTo>
                      <a:cubicBezTo>
                        <a:pt x="45" y="71"/>
                        <a:pt x="45" y="71"/>
                        <a:pt x="45" y="71"/>
                      </a:cubicBezTo>
                      <a:cubicBezTo>
                        <a:pt x="44" y="70"/>
                        <a:pt x="44" y="69"/>
                        <a:pt x="43" y="68"/>
                      </a:cubicBezTo>
                      <a:cubicBezTo>
                        <a:pt x="43" y="68"/>
                        <a:pt x="43" y="67"/>
                        <a:pt x="42" y="67"/>
                      </a:cubicBezTo>
                      <a:cubicBezTo>
                        <a:pt x="42" y="67"/>
                        <a:pt x="42" y="66"/>
                        <a:pt x="42" y="66"/>
                      </a:cubicBezTo>
                      <a:cubicBezTo>
                        <a:pt x="41" y="66"/>
                        <a:pt x="41" y="65"/>
                        <a:pt x="41" y="65"/>
                      </a:cubicBezTo>
                      <a:cubicBezTo>
                        <a:pt x="41" y="64"/>
                        <a:pt x="42" y="64"/>
                        <a:pt x="42" y="64"/>
                      </a:cubicBezTo>
                      <a:cubicBezTo>
                        <a:pt x="42" y="63"/>
                        <a:pt x="42" y="63"/>
                        <a:pt x="42" y="63"/>
                      </a:cubicBezTo>
                      <a:cubicBezTo>
                        <a:pt x="41" y="62"/>
                        <a:pt x="42" y="62"/>
                        <a:pt x="42" y="61"/>
                      </a:cubicBezTo>
                      <a:cubicBezTo>
                        <a:pt x="42" y="61"/>
                        <a:pt x="42" y="61"/>
                        <a:pt x="42" y="60"/>
                      </a:cubicBezTo>
                      <a:cubicBezTo>
                        <a:pt x="42" y="60"/>
                        <a:pt x="43" y="60"/>
                        <a:pt x="43" y="60"/>
                      </a:cubicBezTo>
                      <a:cubicBezTo>
                        <a:pt x="43" y="60"/>
                        <a:pt x="43" y="59"/>
                        <a:pt x="43" y="59"/>
                      </a:cubicBezTo>
                      <a:cubicBezTo>
                        <a:pt x="44" y="59"/>
                        <a:pt x="44" y="58"/>
                        <a:pt x="44" y="58"/>
                      </a:cubicBezTo>
                      <a:cubicBezTo>
                        <a:pt x="45" y="58"/>
                        <a:pt x="45" y="56"/>
                        <a:pt x="44" y="55"/>
                      </a:cubicBezTo>
                      <a:cubicBezTo>
                        <a:pt x="44" y="55"/>
                        <a:pt x="44" y="55"/>
                        <a:pt x="44" y="55"/>
                      </a:cubicBezTo>
                      <a:cubicBezTo>
                        <a:pt x="44" y="54"/>
                        <a:pt x="44" y="53"/>
                        <a:pt x="43" y="53"/>
                      </a:cubicBezTo>
                      <a:cubicBezTo>
                        <a:pt x="43" y="53"/>
                        <a:pt x="43" y="54"/>
                        <a:pt x="42" y="54"/>
                      </a:cubicBezTo>
                      <a:cubicBezTo>
                        <a:pt x="42" y="54"/>
                        <a:pt x="42" y="55"/>
                        <a:pt x="42" y="55"/>
                      </a:cubicBezTo>
                      <a:cubicBezTo>
                        <a:pt x="41" y="55"/>
                        <a:pt x="41" y="54"/>
                        <a:pt x="41" y="54"/>
                      </a:cubicBezTo>
                      <a:cubicBezTo>
                        <a:pt x="40" y="54"/>
                        <a:pt x="40" y="54"/>
                        <a:pt x="40" y="54"/>
                      </a:cubicBezTo>
                      <a:cubicBezTo>
                        <a:pt x="39" y="54"/>
                        <a:pt x="39" y="53"/>
                        <a:pt x="39" y="53"/>
                      </a:cubicBezTo>
                      <a:cubicBezTo>
                        <a:pt x="38" y="53"/>
                        <a:pt x="38" y="53"/>
                        <a:pt x="38" y="52"/>
                      </a:cubicBezTo>
                      <a:cubicBezTo>
                        <a:pt x="38" y="52"/>
                        <a:pt x="38" y="52"/>
                        <a:pt x="38" y="51"/>
                      </a:cubicBezTo>
                      <a:cubicBezTo>
                        <a:pt x="37" y="51"/>
                        <a:pt x="37" y="50"/>
                        <a:pt x="36" y="50"/>
                      </a:cubicBezTo>
                      <a:cubicBezTo>
                        <a:pt x="36" y="50"/>
                        <a:pt x="35" y="50"/>
                        <a:pt x="35" y="50"/>
                      </a:cubicBezTo>
                      <a:cubicBezTo>
                        <a:pt x="35" y="49"/>
                        <a:pt x="34" y="49"/>
                        <a:pt x="34" y="49"/>
                      </a:cubicBezTo>
                      <a:cubicBezTo>
                        <a:pt x="34" y="49"/>
                        <a:pt x="34" y="49"/>
                        <a:pt x="33" y="49"/>
                      </a:cubicBezTo>
                      <a:cubicBezTo>
                        <a:pt x="32" y="49"/>
                        <a:pt x="32" y="47"/>
                        <a:pt x="31" y="47"/>
                      </a:cubicBezTo>
                      <a:cubicBezTo>
                        <a:pt x="30" y="47"/>
                        <a:pt x="30" y="48"/>
                        <a:pt x="29" y="48"/>
                      </a:cubicBezTo>
                      <a:cubicBezTo>
                        <a:pt x="29" y="48"/>
                        <a:pt x="28" y="47"/>
                        <a:pt x="28" y="47"/>
                      </a:cubicBezTo>
                      <a:cubicBezTo>
                        <a:pt x="27" y="47"/>
                        <a:pt x="27" y="47"/>
                        <a:pt x="26" y="46"/>
                      </a:cubicBezTo>
                      <a:cubicBezTo>
                        <a:pt x="26" y="46"/>
                        <a:pt x="25" y="46"/>
                        <a:pt x="25" y="46"/>
                      </a:cubicBezTo>
                      <a:cubicBezTo>
                        <a:pt x="25" y="46"/>
                        <a:pt x="25" y="46"/>
                        <a:pt x="24" y="46"/>
                      </a:cubicBezTo>
                      <a:cubicBezTo>
                        <a:pt x="24" y="45"/>
                        <a:pt x="24" y="45"/>
                        <a:pt x="23" y="45"/>
                      </a:cubicBezTo>
                      <a:cubicBezTo>
                        <a:pt x="23" y="45"/>
                        <a:pt x="23" y="44"/>
                        <a:pt x="23" y="44"/>
                      </a:cubicBezTo>
                      <a:cubicBezTo>
                        <a:pt x="23" y="44"/>
                        <a:pt x="23" y="43"/>
                        <a:pt x="23" y="43"/>
                      </a:cubicBezTo>
                      <a:cubicBezTo>
                        <a:pt x="23" y="42"/>
                        <a:pt x="22" y="41"/>
                        <a:pt x="22" y="40"/>
                      </a:cubicBezTo>
                      <a:cubicBezTo>
                        <a:pt x="21" y="40"/>
                        <a:pt x="21" y="40"/>
                        <a:pt x="21" y="39"/>
                      </a:cubicBezTo>
                      <a:cubicBezTo>
                        <a:pt x="21" y="39"/>
                        <a:pt x="21" y="39"/>
                        <a:pt x="21" y="38"/>
                      </a:cubicBezTo>
                      <a:cubicBezTo>
                        <a:pt x="20" y="38"/>
                        <a:pt x="20" y="38"/>
                        <a:pt x="20" y="37"/>
                      </a:cubicBezTo>
                      <a:cubicBezTo>
                        <a:pt x="19" y="37"/>
                        <a:pt x="19" y="37"/>
                        <a:pt x="19" y="36"/>
                      </a:cubicBezTo>
                      <a:cubicBezTo>
                        <a:pt x="19" y="36"/>
                        <a:pt x="19" y="35"/>
                        <a:pt x="19" y="35"/>
                      </a:cubicBezTo>
                      <a:cubicBezTo>
                        <a:pt x="19" y="34"/>
                        <a:pt x="17" y="34"/>
                        <a:pt x="18" y="35"/>
                      </a:cubicBezTo>
                      <a:cubicBezTo>
                        <a:pt x="18" y="36"/>
                        <a:pt x="18" y="36"/>
                        <a:pt x="18" y="36"/>
                      </a:cubicBezTo>
                      <a:cubicBezTo>
                        <a:pt x="18" y="37"/>
                        <a:pt x="18" y="37"/>
                        <a:pt x="18" y="37"/>
                      </a:cubicBezTo>
                      <a:cubicBezTo>
                        <a:pt x="19" y="38"/>
                        <a:pt x="19" y="38"/>
                        <a:pt x="19" y="38"/>
                      </a:cubicBezTo>
                      <a:cubicBezTo>
                        <a:pt x="19" y="39"/>
                        <a:pt x="19" y="40"/>
                        <a:pt x="19" y="40"/>
                      </a:cubicBezTo>
                      <a:cubicBezTo>
                        <a:pt x="20" y="40"/>
                        <a:pt x="20" y="41"/>
                        <a:pt x="20" y="41"/>
                      </a:cubicBezTo>
                      <a:cubicBezTo>
                        <a:pt x="19" y="41"/>
                        <a:pt x="19" y="41"/>
                        <a:pt x="19" y="41"/>
                      </a:cubicBezTo>
                      <a:cubicBezTo>
                        <a:pt x="19" y="41"/>
                        <a:pt x="18" y="40"/>
                        <a:pt x="18" y="40"/>
                      </a:cubicBezTo>
                      <a:cubicBezTo>
                        <a:pt x="18" y="40"/>
                        <a:pt x="18" y="39"/>
                        <a:pt x="18" y="39"/>
                      </a:cubicBezTo>
                      <a:cubicBezTo>
                        <a:pt x="18" y="38"/>
                        <a:pt x="17" y="38"/>
                        <a:pt x="17" y="38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ubicBezTo>
                        <a:pt x="17" y="36"/>
                        <a:pt x="17" y="36"/>
                        <a:pt x="17" y="36"/>
                      </a:cubicBezTo>
                      <a:cubicBezTo>
                        <a:pt x="16" y="35"/>
                        <a:pt x="16" y="35"/>
                        <a:pt x="16" y="34"/>
                      </a:cubicBezTo>
                      <a:cubicBezTo>
                        <a:pt x="16" y="34"/>
                        <a:pt x="16" y="33"/>
                        <a:pt x="16" y="33"/>
                      </a:cubicBezTo>
                      <a:cubicBezTo>
                        <a:pt x="16" y="33"/>
                        <a:pt x="16" y="32"/>
                        <a:pt x="15" y="32"/>
                      </a:cubicBezTo>
                      <a:cubicBezTo>
                        <a:pt x="15" y="32"/>
                        <a:pt x="15" y="32"/>
                        <a:pt x="14" y="32"/>
                      </a:cubicBezTo>
                      <a:cubicBezTo>
                        <a:pt x="14" y="31"/>
                        <a:pt x="14" y="31"/>
                        <a:pt x="14" y="30"/>
                      </a:cubicBezTo>
                      <a:cubicBezTo>
                        <a:pt x="14" y="30"/>
                        <a:pt x="14" y="29"/>
                        <a:pt x="14" y="29"/>
                      </a:cubicBezTo>
                      <a:cubicBezTo>
                        <a:pt x="14" y="28"/>
                        <a:pt x="14" y="27"/>
                        <a:pt x="14" y="27"/>
                      </a:cubicBezTo>
                      <a:cubicBezTo>
                        <a:pt x="14" y="26"/>
                        <a:pt x="15" y="26"/>
                        <a:pt x="15" y="26"/>
                      </a:cubicBezTo>
                      <a:cubicBezTo>
                        <a:pt x="15" y="25"/>
                        <a:pt x="15" y="25"/>
                        <a:pt x="15" y="25"/>
                      </a:cubicBezTo>
                      <a:cubicBezTo>
                        <a:pt x="16" y="24"/>
                        <a:pt x="16" y="24"/>
                        <a:pt x="17" y="23"/>
                      </a:cubicBezTo>
                      <a:cubicBezTo>
                        <a:pt x="17" y="22"/>
                        <a:pt x="18" y="22"/>
                        <a:pt x="18" y="21"/>
                      </a:cubicBezTo>
                      <a:cubicBezTo>
                        <a:pt x="18" y="21"/>
                        <a:pt x="19" y="20"/>
                        <a:pt x="19" y="20"/>
                      </a:cubicBezTo>
                      <a:cubicBezTo>
                        <a:pt x="19" y="19"/>
                        <a:pt x="18" y="19"/>
                        <a:pt x="18" y="19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19" y="18"/>
                        <a:pt x="19" y="17"/>
                        <a:pt x="19" y="17"/>
                      </a:cubicBezTo>
                      <a:cubicBezTo>
                        <a:pt x="19" y="17"/>
                        <a:pt x="18" y="16"/>
                        <a:pt x="18" y="16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4"/>
                        <a:pt x="18" y="15"/>
                        <a:pt x="18" y="15"/>
                      </a:cubicBezTo>
                      <a:cubicBezTo>
                        <a:pt x="17" y="14"/>
                        <a:pt x="18" y="14"/>
                        <a:pt x="18" y="14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3"/>
                        <a:pt x="18" y="12"/>
                        <a:pt x="18" y="12"/>
                      </a:cubicBezTo>
                      <a:cubicBezTo>
                        <a:pt x="18" y="12"/>
                        <a:pt x="18" y="12"/>
                        <a:pt x="17" y="11"/>
                      </a:cubicBezTo>
                      <a:cubicBezTo>
                        <a:pt x="22" y="7"/>
                        <a:pt x="29" y="4"/>
                        <a:pt x="35" y="3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35" y="3"/>
                        <a:pt x="35" y="4"/>
                        <a:pt x="36" y="4"/>
                      </a:cubicBezTo>
                      <a:cubicBezTo>
                        <a:pt x="36" y="3"/>
                        <a:pt x="36" y="4"/>
                        <a:pt x="37" y="4"/>
                      </a:cubicBezTo>
                      <a:cubicBezTo>
                        <a:pt x="37" y="4"/>
                        <a:pt x="38" y="3"/>
                        <a:pt x="38" y="3"/>
                      </a:cubicBezTo>
                      <a:cubicBezTo>
                        <a:pt x="39" y="4"/>
                        <a:pt x="40" y="4"/>
                        <a:pt x="41" y="4"/>
                      </a:cubicBezTo>
                      <a:cubicBezTo>
                        <a:pt x="41" y="4"/>
                        <a:pt x="41" y="4"/>
                        <a:pt x="41" y="3"/>
                      </a:cubicBezTo>
                      <a:cubicBezTo>
                        <a:pt x="41" y="3"/>
                        <a:pt x="41" y="3"/>
                        <a:pt x="41" y="3"/>
                      </a:cubicBezTo>
                      <a:cubicBezTo>
                        <a:pt x="42" y="3"/>
                        <a:pt x="42" y="3"/>
                        <a:pt x="42" y="3"/>
                      </a:cubicBezTo>
                      <a:cubicBezTo>
                        <a:pt x="43" y="3"/>
                        <a:pt x="44" y="3"/>
                        <a:pt x="45" y="3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0"/>
                        <a:pt x="44" y="0"/>
                        <a:pt x="43" y="0"/>
                      </a:cubicBezTo>
                      <a:cubicBezTo>
                        <a:pt x="43" y="0"/>
                        <a:pt x="43" y="0"/>
                        <a:pt x="42" y="0"/>
                      </a:cubicBezTo>
                      <a:cubicBezTo>
                        <a:pt x="42" y="0"/>
                        <a:pt x="42" y="0"/>
                        <a:pt x="41" y="0"/>
                      </a:cubicBezTo>
                      <a:cubicBezTo>
                        <a:pt x="37" y="0"/>
                        <a:pt x="33" y="1"/>
                        <a:pt x="29" y="3"/>
                      </a:cubicBezTo>
                      <a:cubicBezTo>
                        <a:pt x="28" y="3"/>
                        <a:pt x="27" y="3"/>
                        <a:pt x="27" y="3"/>
                      </a:cubicBezTo>
                      <a:cubicBezTo>
                        <a:pt x="27" y="3"/>
                        <a:pt x="26" y="3"/>
                        <a:pt x="26" y="3"/>
                      </a:cubicBezTo>
                      <a:cubicBezTo>
                        <a:pt x="26" y="4"/>
                        <a:pt x="25" y="4"/>
                        <a:pt x="25" y="4"/>
                      </a:cubicBezTo>
                      <a:cubicBezTo>
                        <a:pt x="24" y="4"/>
                        <a:pt x="24" y="5"/>
                        <a:pt x="23" y="5"/>
                      </a:cubicBezTo>
                      <a:cubicBezTo>
                        <a:pt x="22" y="5"/>
                        <a:pt x="22" y="6"/>
                        <a:pt x="21" y="6"/>
                      </a:cubicBezTo>
                      <a:cubicBezTo>
                        <a:pt x="19" y="7"/>
                        <a:pt x="17" y="9"/>
                        <a:pt x="15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3" y="12"/>
                        <a:pt x="13" y="12"/>
                        <a:pt x="12" y="13"/>
                      </a:cubicBezTo>
                      <a:cubicBezTo>
                        <a:pt x="12" y="13"/>
                        <a:pt x="11" y="14"/>
                        <a:pt x="11" y="14"/>
                      </a:cubicBezTo>
                      <a:cubicBezTo>
                        <a:pt x="10" y="15"/>
                        <a:pt x="10" y="16"/>
                        <a:pt x="9" y="17"/>
                      </a:cubicBezTo>
                      <a:cubicBezTo>
                        <a:pt x="8" y="18"/>
                        <a:pt x="7" y="20"/>
                        <a:pt x="5" y="22"/>
                      </a:cubicBezTo>
                      <a:cubicBezTo>
                        <a:pt x="5" y="22"/>
                        <a:pt x="5" y="23"/>
                        <a:pt x="5" y="23"/>
                      </a:cubicBez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4" y="25"/>
                        <a:pt x="3" y="26"/>
                        <a:pt x="3" y="27"/>
                      </a:cubicBezTo>
                      <a:cubicBezTo>
                        <a:pt x="3" y="28"/>
                        <a:pt x="3" y="28"/>
                        <a:pt x="2" y="28"/>
                      </a:cubicBezTo>
                      <a:cubicBezTo>
                        <a:pt x="2" y="30"/>
                        <a:pt x="2" y="31"/>
                        <a:pt x="1" y="32"/>
                      </a:cubicBezTo>
                      <a:cubicBezTo>
                        <a:pt x="1" y="33"/>
                        <a:pt x="1" y="34"/>
                        <a:pt x="1" y="34"/>
                      </a:cubicBezTo>
                      <a:close/>
                      <a:moveTo>
                        <a:pt x="45" y="34"/>
                      </a:moveTo>
                      <a:cubicBezTo>
                        <a:pt x="45" y="53"/>
                        <a:pt x="45" y="53"/>
                        <a:pt x="45" y="53"/>
                      </a:cubicBezTo>
                      <a:cubicBezTo>
                        <a:pt x="45" y="54"/>
                        <a:pt x="45" y="54"/>
                        <a:pt x="45" y="54"/>
                      </a:cubicBezTo>
                      <a:cubicBezTo>
                        <a:pt x="45" y="54"/>
                        <a:pt x="44" y="53"/>
                        <a:pt x="44" y="53"/>
                      </a:cubicBezTo>
                      <a:cubicBezTo>
                        <a:pt x="43" y="53"/>
                        <a:pt x="42" y="53"/>
                        <a:pt x="41" y="53"/>
                      </a:cubicBezTo>
                      <a:cubicBezTo>
                        <a:pt x="41" y="53"/>
                        <a:pt x="40" y="52"/>
                        <a:pt x="40" y="51"/>
                      </a:cubicBezTo>
                      <a:cubicBezTo>
                        <a:pt x="40" y="51"/>
                        <a:pt x="40" y="50"/>
                        <a:pt x="40" y="50"/>
                      </a:cubicBezTo>
                      <a:cubicBezTo>
                        <a:pt x="40" y="49"/>
                        <a:pt x="40" y="49"/>
                        <a:pt x="40" y="49"/>
                      </a:cubicBezTo>
                      <a:cubicBezTo>
                        <a:pt x="40" y="48"/>
                        <a:pt x="40" y="48"/>
                        <a:pt x="39" y="47"/>
                      </a:cubicBezTo>
                      <a:cubicBezTo>
                        <a:pt x="38" y="47"/>
                        <a:pt x="37" y="48"/>
                        <a:pt x="36" y="47"/>
                      </a:cubicBezTo>
                      <a:cubicBezTo>
                        <a:pt x="36" y="47"/>
                        <a:pt x="36" y="47"/>
                        <a:pt x="36" y="47"/>
                      </a:cubicBezTo>
                      <a:cubicBezTo>
                        <a:pt x="37" y="46"/>
                        <a:pt x="36" y="46"/>
                        <a:pt x="37" y="46"/>
                      </a:cubicBezTo>
                      <a:cubicBezTo>
                        <a:pt x="37" y="46"/>
                        <a:pt x="37" y="45"/>
                        <a:pt x="37" y="45"/>
                      </a:cubicBezTo>
                      <a:cubicBezTo>
                        <a:pt x="37" y="45"/>
                        <a:pt x="37" y="45"/>
                        <a:pt x="37" y="44"/>
                      </a:cubicBezTo>
                      <a:cubicBezTo>
                        <a:pt x="37" y="44"/>
                        <a:pt x="38" y="44"/>
                        <a:pt x="38" y="44"/>
                      </a:cubicBezTo>
                      <a:cubicBezTo>
                        <a:pt x="38" y="43"/>
                        <a:pt x="38" y="43"/>
                        <a:pt x="37" y="43"/>
                      </a:cubicBezTo>
                      <a:cubicBezTo>
                        <a:pt x="37" y="43"/>
                        <a:pt x="36" y="43"/>
                        <a:pt x="36" y="43"/>
                      </a:cubicBezTo>
                      <a:cubicBezTo>
                        <a:pt x="35" y="43"/>
                        <a:pt x="35" y="45"/>
                        <a:pt x="34" y="45"/>
                      </a:cubicBezTo>
                      <a:cubicBezTo>
                        <a:pt x="34" y="45"/>
                        <a:pt x="33" y="45"/>
                        <a:pt x="33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1" y="45"/>
                        <a:pt x="31" y="45"/>
                        <a:pt x="30" y="45"/>
                      </a:cubicBezTo>
                      <a:cubicBezTo>
                        <a:pt x="30" y="45"/>
                        <a:pt x="30" y="43"/>
                        <a:pt x="30" y="43"/>
                      </a:cubicBezTo>
                      <a:cubicBezTo>
                        <a:pt x="29" y="42"/>
                        <a:pt x="30" y="41"/>
                        <a:pt x="30" y="40"/>
                      </a:cubicBezTo>
                      <a:cubicBezTo>
                        <a:pt x="30" y="40"/>
                        <a:pt x="30" y="39"/>
                        <a:pt x="30" y="39"/>
                      </a:cubicBezTo>
                      <a:cubicBezTo>
                        <a:pt x="31" y="39"/>
                        <a:pt x="30" y="38"/>
                        <a:pt x="31" y="38"/>
                      </a:cubicBezTo>
                      <a:cubicBezTo>
                        <a:pt x="31" y="37"/>
                        <a:pt x="32" y="37"/>
                        <a:pt x="32" y="37"/>
                      </a:cubicBezTo>
                      <a:cubicBezTo>
                        <a:pt x="33" y="36"/>
                        <a:pt x="33" y="36"/>
                        <a:pt x="34" y="36"/>
                      </a:cubicBezTo>
                      <a:cubicBezTo>
                        <a:pt x="35" y="36"/>
                        <a:pt x="35" y="36"/>
                        <a:pt x="36" y="36"/>
                      </a:cubicBezTo>
                      <a:cubicBezTo>
                        <a:pt x="36" y="36"/>
                        <a:pt x="36" y="36"/>
                        <a:pt x="36" y="36"/>
                      </a:cubicBezTo>
                      <a:cubicBezTo>
                        <a:pt x="37" y="36"/>
                        <a:pt x="37" y="36"/>
                        <a:pt x="38" y="35"/>
                      </a:cubicBezTo>
                      <a:cubicBezTo>
                        <a:pt x="39" y="35"/>
                        <a:pt x="39" y="35"/>
                        <a:pt x="40" y="35"/>
                      </a:cubicBezTo>
                      <a:cubicBezTo>
                        <a:pt x="40" y="35"/>
                        <a:pt x="41" y="36"/>
                        <a:pt x="41" y="36"/>
                      </a:cubicBezTo>
                      <a:cubicBezTo>
                        <a:pt x="41" y="36"/>
                        <a:pt x="42" y="35"/>
                        <a:pt x="42" y="36"/>
                      </a:cubicBezTo>
                      <a:cubicBezTo>
                        <a:pt x="42" y="36"/>
                        <a:pt x="43" y="36"/>
                        <a:pt x="43" y="36"/>
                      </a:cubicBezTo>
                      <a:cubicBezTo>
                        <a:pt x="43" y="37"/>
                        <a:pt x="42" y="37"/>
                        <a:pt x="43" y="38"/>
                      </a:cubicBezTo>
                      <a:cubicBezTo>
                        <a:pt x="43" y="38"/>
                        <a:pt x="44" y="38"/>
                        <a:pt x="44" y="38"/>
                      </a:cubicBezTo>
                      <a:cubicBezTo>
                        <a:pt x="45" y="38"/>
                        <a:pt x="44" y="38"/>
                        <a:pt x="44" y="37"/>
                      </a:cubicBezTo>
                      <a:cubicBezTo>
                        <a:pt x="44" y="37"/>
                        <a:pt x="44" y="37"/>
                        <a:pt x="44" y="36"/>
                      </a:cubicBezTo>
                      <a:cubicBezTo>
                        <a:pt x="44" y="36"/>
                        <a:pt x="44" y="36"/>
                        <a:pt x="44" y="36"/>
                      </a:cubicBezTo>
                      <a:cubicBezTo>
                        <a:pt x="44" y="35"/>
                        <a:pt x="45" y="34"/>
                        <a:pt x="45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28" name="Freeform: Shape 155"/>
                <p:cNvSpPr/>
                <p:nvPr>
                  <p:custDataLst>
                    <p:tags r:id="rId14"/>
                  </p:custDataLst>
                </p:nvPr>
              </p:nvSpPr>
              <p:spPr bwMode="auto">
                <a:xfrm>
                  <a:off x="2569358" y="2646188"/>
                  <a:ext cx="137246" cy="388456"/>
                </a:xfrm>
                <a:custGeom>
                  <a:avLst/>
                  <a:gdLst>
                    <a:gd name="T0" fmla="*/ 4 w 31"/>
                    <a:gd name="T1" fmla="*/ 11 h 88"/>
                    <a:gd name="T2" fmla="*/ 1 w 31"/>
                    <a:gd name="T3" fmla="*/ 22 h 88"/>
                    <a:gd name="T4" fmla="*/ 3 w 31"/>
                    <a:gd name="T5" fmla="*/ 31 h 88"/>
                    <a:gd name="T6" fmla="*/ 11 w 31"/>
                    <a:gd name="T7" fmla="*/ 40 h 88"/>
                    <a:gd name="T8" fmla="*/ 11 w 31"/>
                    <a:gd name="T9" fmla="*/ 88 h 88"/>
                    <a:gd name="T10" fmla="*/ 20 w 31"/>
                    <a:gd name="T11" fmla="*/ 88 h 88"/>
                    <a:gd name="T12" fmla="*/ 20 w 31"/>
                    <a:gd name="T13" fmla="*/ 40 h 88"/>
                    <a:gd name="T14" fmla="*/ 28 w 31"/>
                    <a:gd name="T15" fmla="*/ 31 h 88"/>
                    <a:gd name="T16" fmla="*/ 30 w 31"/>
                    <a:gd name="T17" fmla="*/ 22 h 88"/>
                    <a:gd name="T18" fmla="*/ 27 w 31"/>
                    <a:gd name="T19" fmla="*/ 11 h 88"/>
                    <a:gd name="T20" fmla="*/ 20 w 31"/>
                    <a:gd name="T21" fmla="*/ 0 h 88"/>
                    <a:gd name="T22" fmla="*/ 23 w 31"/>
                    <a:gd name="T23" fmla="*/ 21 h 88"/>
                    <a:gd name="T24" fmla="*/ 20 w 31"/>
                    <a:gd name="T25" fmla="*/ 21 h 88"/>
                    <a:gd name="T26" fmla="*/ 18 w 31"/>
                    <a:gd name="T27" fmla="*/ 0 h 88"/>
                    <a:gd name="T28" fmla="*/ 15 w 31"/>
                    <a:gd name="T29" fmla="*/ 0 h 88"/>
                    <a:gd name="T30" fmla="*/ 13 w 31"/>
                    <a:gd name="T31" fmla="*/ 0 h 88"/>
                    <a:gd name="T32" fmla="*/ 11 w 31"/>
                    <a:gd name="T33" fmla="*/ 21 h 88"/>
                    <a:gd name="T34" fmla="*/ 8 w 31"/>
                    <a:gd name="T35" fmla="*/ 21 h 88"/>
                    <a:gd name="T36" fmla="*/ 10 w 31"/>
                    <a:gd name="T37" fmla="*/ 0 h 88"/>
                    <a:gd name="T38" fmla="*/ 4 w 31"/>
                    <a:gd name="T39" fmla="*/ 11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1" h="88">
                      <a:moveTo>
                        <a:pt x="4" y="11"/>
                      </a:moveTo>
                      <a:cubicBezTo>
                        <a:pt x="2" y="14"/>
                        <a:pt x="1" y="18"/>
                        <a:pt x="1" y="22"/>
                      </a:cubicBezTo>
                      <a:cubicBezTo>
                        <a:pt x="0" y="25"/>
                        <a:pt x="1" y="28"/>
                        <a:pt x="3" y="31"/>
                      </a:cubicBezTo>
                      <a:cubicBezTo>
                        <a:pt x="4" y="34"/>
                        <a:pt x="8" y="38"/>
                        <a:pt x="11" y="40"/>
                      </a:cubicBezTo>
                      <a:cubicBezTo>
                        <a:pt x="11" y="88"/>
                        <a:pt x="11" y="88"/>
                        <a:pt x="11" y="88"/>
                      </a:cubicBezTo>
                      <a:cubicBezTo>
                        <a:pt x="20" y="88"/>
                        <a:pt x="20" y="88"/>
                        <a:pt x="20" y="88"/>
                      </a:cubicBezTo>
                      <a:cubicBezTo>
                        <a:pt x="20" y="40"/>
                        <a:pt x="20" y="40"/>
                        <a:pt x="20" y="40"/>
                      </a:cubicBezTo>
                      <a:cubicBezTo>
                        <a:pt x="23" y="38"/>
                        <a:pt x="26" y="34"/>
                        <a:pt x="28" y="31"/>
                      </a:cubicBezTo>
                      <a:cubicBezTo>
                        <a:pt x="30" y="28"/>
                        <a:pt x="31" y="25"/>
                        <a:pt x="30" y="22"/>
                      </a:cubicBezTo>
                      <a:cubicBezTo>
                        <a:pt x="30" y="18"/>
                        <a:pt x="28" y="14"/>
                        <a:pt x="27" y="11"/>
                      </a:cubicBezTo>
                      <a:cubicBezTo>
                        <a:pt x="26" y="8"/>
                        <a:pt x="24" y="1"/>
                        <a:pt x="20" y="0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0" y="21"/>
                        <a:pt x="20" y="21"/>
                        <a:pt x="20" y="21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7" y="1"/>
                        <a:pt x="5" y="8"/>
                        <a:pt x="4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29" name="Freeform: Shape 156"/>
                <p:cNvSpPr/>
                <p:nvPr>
                  <p:custDataLst>
                    <p:tags r:id="rId15"/>
                  </p:custDataLst>
                </p:nvPr>
              </p:nvSpPr>
              <p:spPr bwMode="auto">
                <a:xfrm>
                  <a:off x="2745817" y="2636385"/>
                  <a:ext cx="140922" cy="398259"/>
                </a:xfrm>
                <a:custGeom>
                  <a:avLst/>
                  <a:gdLst>
                    <a:gd name="T0" fmla="*/ 20 w 32"/>
                    <a:gd name="T1" fmla="*/ 90 h 90"/>
                    <a:gd name="T2" fmla="*/ 20 w 32"/>
                    <a:gd name="T3" fmla="*/ 43 h 90"/>
                    <a:gd name="T4" fmla="*/ 32 w 32"/>
                    <a:gd name="T5" fmla="*/ 24 h 90"/>
                    <a:gd name="T6" fmla="*/ 16 w 32"/>
                    <a:gd name="T7" fmla="*/ 0 h 90"/>
                    <a:gd name="T8" fmla="*/ 0 w 32"/>
                    <a:gd name="T9" fmla="*/ 24 h 90"/>
                    <a:gd name="T10" fmla="*/ 12 w 32"/>
                    <a:gd name="T11" fmla="*/ 43 h 90"/>
                    <a:gd name="T12" fmla="*/ 12 w 32"/>
                    <a:gd name="T13" fmla="*/ 90 h 90"/>
                    <a:gd name="T14" fmla="*/ 20 w 32"/>
                    <a:gd name="T15" fmla="*/ 90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2" h="90">
                      <a:moveTo>
                        <a:pt x="20" y="90"/>
                      </a:moveTo>
                      <a:cubicBezTo>
                        <a:pt x="20" y="43"/>
                        <a:pt x="20" y="43"/>
                        <a:pt x="20" y="43"/>
                      </a:cubicBezTo>
                      <a:cubicBezTo>
                        <a:pt x="27" y="41"/>
                        <a:pt x="32" y="33"/>
                        <a:pt x="32" y="24"/>
                      </a:cubicBezTo>
                      <a:cubicBezTo>
                        <a:pt x="32" y="14"/>
                        <a:pt x="25" y="0"/>
                        <a:pt x="16" y="0"/>
                      </a:cubicBezTo>
                      <a:cubicBezTo>
                        <a:pt x="7" y="0"/>
                        <a:pt x="0" y="14"/>
                        <a:pt x="0" y="24"/>
                      </a:cubicBezTo>
                      <a:cubicBezTo>
                        <a:pt x="0" y="33"/>
                        <a:pt x="5" y="41"/>
                        <a:pt x="12" y="43"/>
                      </a:cubicBezTo>
                      <a:cubicBezTo>
                        <a:pt x="12" y="90"/>
                        <a:pt x="12" y="90"/>
                        <a:pt x="12" y="90"/>
                      </a:cubicBezTo>
                      <a:lnTo>
                        <a:pt x="20" y="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30" name="Freeform: Shape 157"/>
                <p:cNvSpPr/>
                <p:nvPr>
                  <p:custDataLst>
                    <p:tags r:id="rId16"/>
                  </p:custDataLst>
                </p:nvPr>
              </p:nvSpPr>
              <p:spPr bwMode="auto">
                <a:xfrm>
                  <a:off x="2896543" y="3078759"/>
                  <a:ext cx="162980" cy="167882"/>
                </a:xfrm>
                <a:custGeom>
                  <a:avLst/>
                  <a:gdLst>
                    <a:gd name="T0" fmla="*/ 8 w 37"/>
                    <a:gd name="T1" fmla="*/ 35 h 38"/>
                    <a:gd name="T2" fmla="*/ 18 w 37"/>
                    <a:gd name="T3" fmla="*/ 38 h 38"/>
                    <a:gd name="T4" fmla="*/ 37 w 37"/>
                    <a:gd name="T5" fmla="*/ 19 h 38"/>
                    <a:gd name="T6" fmla="*/ 18 w 37"/>
                    <a:gd name="T7" fmla="*/ 0 h 38"/>
                    <a:gd name="T8" fmla="*/ 0 w 37"/>
                    <a:gd name="T9" fmla="*/ 17 h 38"/>
                    <a:gd name="T10" fmla="*/ 18 w 37"/>
                    <a:gd name="T11" fmla="*/ 17 h 38"/>
                    <a:gd name="T12" fmla="*/ 24 w 37"/>
                    <a:gd name="T13" fmla="*/ 17 h 38"/>
                    <a:gd name="T14" fmla="*/ 20 w 37"/>
                    <a:gd name="T15" fmla="*/ 21 h 38"/>
                    <a:gd name="T16" fmla="*/ 8 w 37"/>
                    <a:gd name="T17" fmla="*/ 3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7" h="38">
                      <a:moveTo>
                        <a:pt x="8" y="35"/>
                      </a:moveTo>
                      <a:cubicBezTo>
                        <a:pt x="11" y="37"/>
                        <a:pt x="14" y="38"/>
                        <a:pt x="18" y="38"/>
                      </a:cubicBezTo>
                      <a:cubicBezTo>
                        <a:pt x="29" y="38"/>
                        <a:pt x="37" y="30"/>
                        <a:pt x="37" y="19"/>
                      </a:cubicBezTo>
                      <a:cubicBezTo>
                        <a:pt x="37" y="9"/>
                        <a:pt x="29" y="0"/>
                        <a:pt x="18" y="0"/>
                      </a:cubicBezTo>
                      <a:cubicBezTo>
                        <a:pt x="9" y="0"/>
                        <a:pt x="1" y="7"/>
                        <a:pt x="0" y="17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0" y="21"/>
                        <a:pt x="20" y="21"/>
                        <a:pt x="20" y="21"/>
                      </a:cubicBezTo>
                      <a:lnTo>
                        <a:pt x="8" y="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31" name="Freeform: Shape 158"/>
                <p:cNvSpPr/>
                <p:nvPr>
                  <p:custDataLst>
                    <p:tags r:id="rId17"/>
                  </p:custDataLst>
                </p:nvPr>
              </p:nvSpPr>
              <p:spPr bwMode="auto">
                <a:xfrm>
                  <a:off x="2635530" y="3162087"/>
                  <a:ext cx="340665" cy="322284"/>
                </a:xfrm>
                <a:custGeom>
                  <a:avLst/>
                  <a:gdLst>
                    <a:gd name="T0" fmla="*/ 34 w 77"/>
                    <a:gd name="T1" fmla="*/ 39 h 73"/>
                    <a:gd name="T2" fmla="*/ 34 w 77"/>
                    <a:gd name="T3" fmla="*/ 41 h 73"/>
                    <a:gd name="T4" fmla="*/ 34 w 77"/>
                    <a:gd name="T5" fmla="*/ 43 h 73"/>
                    <a:gd name="T6" fmla="*/ 34 w 77"/>
                    <a:gd name="T7" fmla="*/ 67 h 73"/>
                    <a:gd name="T8" fmla="*/ 25 w 77"/>
                    <a:gd name="T9" fmla="*/ 73 h 73"/>
                    <a:gd name="T10" fmla="*/ 51 w 77"/>
                    <a:gd name="T11" fmla="*/ 73 h 73"/>
                    <a:gd name="T12" fmla="*/ 43 w 77"/>
                    <a:gd name="T13" fmla="*/ 67 h 73"/>
                    <a:gd name="T14" fmla="*/ 43 w 77"/>
                    <a:gd name="T15" fmla="*/ 43 h 73"/>
                    <a:gd name="T16" fmla="*/ 43 w 77"/>
                    <a:gd name="T17" fmla="*/ 41 h 73"/>
                    <a:gd name="T18" fmla="*/ 43 w 77"/>
                    <a:gd name="T19" fmla="*/ 39 h 73"/>
                    <a:gd name="T20" fmla="*/ 65 w 77"/>
                    <a:gd name="T21" fmla="*/ 14 h 73"/>
                    <a:gd name="T22" fmla="*/ 77 w 77"/>
                    <a:gd name="T23" fmla="*/ 0 h 73"/>
                    <a:gd name="T24" fmla="*/ 58 w 77"/>
                    <a:gd name="T25" fmla="*/ 0 h 73"/>
                    <a:gd name="T26" fmla="*/ 0 w 77"/>
                    <a:gd name="T27" fmla="*/ 0 h 73"/>
                    <a:gd name="T28" fmla="*/ 34 w 77"/>
                    <a:gd name="T29" fmla="*/ 39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7" h="73">
                      <a:moveTo>
                        <a:pt x="34" y="39"/>
                      </a:move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4" y="43"/>
                        <a:pt x="34" y="43"/>
                        <a:pt x="34" y="43"/>
                      </a:cubicBezTo>
                      <a:cubicBezTo>
                        <a:pt x="34" y="67"/>
                        <a:pt x="34" y="67"/>
                        <a:pt x="34" y="67"/>
                      </a:cubicBezTo>
                      <a:cubicBezTo>
                        <a:pt x="29" y="68"/>
                        <a:pt x="25" y="70"/>
                        <a:pt x="25" y="73"/>
                      </a:cubicBezTo>
                      <a:cubicBezTo>
                        <a:pt x="51" y="73"/>
                        <a:pt x="51" y="73"/>
                        <a:pt x="51" y="73"/>
                      </a:cubicBezTo>
                      <a:cubicBezTo>
                        <a:pt x="51" y="70"/>
                        <a:pt x="47" y="68"/>
                        <a:pt x="43" y="67"/>
                      </a:cubicBezTo>
                      <a:cubicBezTo>
                        <a:pt x="43" y="43"/>
                        <a:pt x="43" y="43"/>
                        <a:pt x="43" y="43"/>
                      </a:cubicBezTo>
                      <a:cubicBezTo>
                        <a:pt x="43" y="41"/>
                        <a:pt x="43" y="41"/>
                        <a:pt x="43" y="41"/>
                      </a:cubicBezTo>
                      <a:cubicBezTo>
                        <a:pt x="43" y="39"/>
                        <a:pt x="43" y="39"/>
                        <a:pt x="43" y="39"/>
                      </a:cubicBezTo>
                      <a:cubicBezTo>
                        <a:pt x="65" y="14"/>
                        <a:pt x="65" y="14"/>
                        <a:pt x="65" y="14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58" y="0"/>
                        <a:pt x="58" y="0"/>
                        <a:pt x="5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34" y="39"/>
                      </a:lnTo>
                      <a:close/>
                    </a:path>
                  </a:pathLst>
                </a:custGeom>
                <a:solidFill>
                  <a:srgbClr val="E2E2E2">
                    <a:alpha val="40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32" name="Freeform: Shape 159"/>
                <p:cNvSpPr/>
                <p:nvPr/>
              </p:nvSpPr>
              <p:spPr bwMode="auto">
                <a:xfrm>
                  <a:off x="4879261" y="892623"/>
                  <a:ext cx="366398" cy="93131"/>
                </a:xfrm>
                <a:custGeom>
                  <a:avLst/>
                  <a:gdLst>
                    <a:gd name="T0" fmla="*/ 198 w 299"/>
                    <a:gd name="T1" fmla="*/ 39 h 76"/>
                    <a:gd name="T2" fmla="*/ 104 w 299"/>
                    <a:gd name="T3" fmla="*/ 39 h 76"/>
                    <a:gd name="T4" fmla="*/ 104 w 299"/>
                    <a:gd name="T5" fmla="*/ 0 h 76"/>
                    <a:gd name="T6" fmla="*/ 0 w 299"/>
                    <a:gd name="T7" fmla="*/ 0 h 76"/>
                    <a:gd name="T8" fmla="*/ 0 w 299"/>
                    <a:gd name="T9" fmla="*/ 76 h 76"/>
                    <a:gd name="T10" fmla="*/ 299 w 299"/>
                    <a:gd name="T11" fmla="*/ 76 h 76"/>
                    <a:gd name="T12" fmla="*/ 299 w 299"/>
                    <a:gd name="T13" fmla="*/ 0 h 76"/>
                    <a:gd name="T14" fmla="*/ 198 w 299"/>
                    <a:gd name="T15" fmla="*/ 0 h 76"/>
                    <a:gd name="T16" fmla="*/ 198 w 299"/>
                    <a:gd name="T17" fmla="*/ 39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99" h="76">
                      <a:moveTo>
                        <a:pt x="198" y="39"/>
                      </a:moveTo>
                      <a:lnTo>
                        <a:pt x="104" y="39"/>
                      </a:lnTo>
                      <a:lnTo>
                        <a:pt x="104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299" y="76"/>
                      </a:lnTo>
                      <a:lnTo>
                        <a:pt x="299" y="0"/>
                      </a:lnTo>
                      <a:lnTo>
                        <a:pt x="198" y="0"/>
                      </a:lnTo>
                      <a:lnTo>
                        <a:pt x="198" y="39"/>
                      </a:lnTo>
                      <a:close/>
                    </a:path>
                  </a:pathLst>
                </a:custGeom>
                <a:solidFill>
                  <a:srgbClr val="E2E2E2">
                    <a:alpha val="40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33" name="Rectangle 160"/>
                <p:cNvSpPr/>
                <p:nvPr/>
              </p:nvSpPr>
              <p:spPr bwMode="auto">
                <a:xfrm>
                  <a:off x="5028761" y="892623"/>
                  <a:ext cx="71074" cy="25734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34" name="Freeform: Shape 161"/>
                <p:cNvSpPr/>
                <p:nvPr/>
              </p:nvSpPr>
              <p:spPr bwMode="auto">
                <a:xfrm>
                  <a:off x="4879261" y="675725"/>
                  <a:ext cx="366398" cy="194841"/>
                </a:xfrm>
                <a:custGeom>
                  <a:avLst/>
                  <a:gdLst>
                    <a:gd name="T0" fmla="*/ 223 w 299"/>
                    <a:gd name="T1" fmla="*/ 0 h 159"/>
                    <a:gd name="T2" fmla="*/ 151 w 299"/>
                    <a:gd name="T3" fmla="*/ 0 h 159"/>
                    <a:gd name="T4" fmla="*/ 151 w 299"/>
                    <a:gd name="T5" fmla="*/ 29 h 159"/>
                    <a:gd name="T6" fmla="*/ 198 w 299"/>
                    <a:gd name="T7" fmla="*/ 29 h 159"/>
                    <a:gd name="T8" fmla="*/ 198 w 299"/>
                    <a:gd name="T9" fmla="*/ 58 h 159"/>
                    <a:gd name="T10" fmla="*/ 151 w 299"/>
                    <a:gd name="T11" fmla="*/ 58 h 159"/>
                    <a:gd name="T12" fmla="*/ 151 w 299"/>
                    <a:gd name="T13" fmla="*/ 159 h 159"/>
                    <a:gd name="T14" fmla="*/ 198 w 299"/>
                    <a:gd name="T15" fmla="*/ 159 h 159"/>
                    <a:gd name="T16" fmla="*/ 299 w 299"/>
                    <a:gd name="T17" fmla="*/ 159 h 159"/>
                    <a:gd name="T18" fmla="*/ 299 w 299"/>
                    <a:gd name="T19" fmla="*/ 58 h 159"/>
                    <a:gd name="T20" fmla="*/ 223 w 299"/>
                    <a:gd name="T21" fmla="*/ 58 h 159"/>
                    <a:gd name="T22" fmla="*/ 223 w 299"/>
                    <a:gd name="T23" fmla="*/ 0 h 159"/>
                    <a:gd name="T24" fmla="*/ 151 w 299"/>
                    <a:gd name="T25" fmla="*/ 0 h 159"/>
                    <a:gd name="T26" fmla="*/ 79 w 299"/>
                    <a:gd name="T27" fmla="*/ 0 h 159"/>
                    <a:gd name="T28" fmla="*/ 79 w 299"/>
                    <a:gd name="T29" fmla="*/ 58 h 159"/>
                    <a:gd name="T30" fmla="*/ 0 w 299"/>
                    <a:gd name="T31" fmla="*/ 58 h 159"/>
                    <a:gd name="T32" fmla="*/ 0 w 299"/>
                    <a:gd name="T33" fmla="*/ 159 h 159"/>
                    <a:gd name="T34" fmla="*/ 104 w 299"/>
                    <a:gd name="T35" fmla="*/ 159 h 159"/>
                    <a:gd name="T36" fmla="*/ 151 w 299"/>
                    <a:gd name="T37" fmla="*/ 159 h 159"/>
                    <a:gd name="T38" fmla="*/ 151 w 299"/>
                    <a:gd name="T39" fmla="*/ 58 h 159"/>
                    <a:gd name="T40" fmla="*/ 104 w 299"/>
                    <a:gd name="T41" fmla="*/ 58 h 159"/>
                    <a:gd name="T42" fmla="*/ 104 w 299"/>
                    <a:gd name="T43" fmla="*/ 58 h 159"/>
                    <a:gd name="T44" fmla="*/ 104 w 299"/>
                    <a:gd name="T45" fmla="*/ 29 h 159"/>
                    <a:gd name="T46" fmla="*/ 151 w 299"/>
                    <a:gd name="T47" fmla="*/ 29 h 159"/>
                    <a:gd name="T48" fmla="*/ 151 w 299"/>
                    <a:gd name="T49" fmla="*/ 0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99" h="159">
                      <a:moveTo>
                        <a:pt x="223" y="0"/>
                      </a:moveTo>
                      <a:lnTo>
                        <a:pt x="151" y="0"/>
                      </a:lnTo>
                      <a:lnTo>
                        <a:pt x="151" y="29"/>
                      </a:lnTo>
                      <a:lnTo>
                        <a:pt x="198" y="29"/>
                      </a:lnTo>
                      <a:lnTo>
                        <a:pt x="198" y="58"/>
                      </a:lnTo>
                      <a:lnTo>
                        <a:pt x="151" y="58"/>
                      </a:lnTo>
                      <a:lnTo>
                        <a:pt x="151" y="159"/>
                      </a:lnTo>
                      <a:lnTo>
                        <a:pt x="198" y="159"/>
                      </a:lnTo>
                      <a:lnTo>
                        <a:pt x="299" y="159"/>
                      </a:lnTo>
                      <a:lnTo>
                        <a:pt x="299" y="58"/>
                      </a:lnTo>
                      <a:lnTo>
                        <a:pt x="223" y="58"/>
                      </a:lnTo>
                      <a:lnTo>
                        <a:pt x="223" y="0"/>
                      </a:lnTo>
                      <a:close/>
                      <a:moveTo>
                        <a:pt x="151" y="0"/>
                      </a:moveTo>
                      <a:lnTo>
                        <a:pt x="79" y="0"/>
                      </a:lnTo>
                      <a:lnTo>
                        <a:pt x="79" y="58"/>
                      </a:lnTo>
                      <a:lnTo>
                        <a:pt x="0" y="58"/>
                      </a:lnTo>
                      <a:lnTo>
                        <a:pt x="0" y="159"/>
                      </a:lnTo>
                      <a:lnTo>
                        <a:pt x="104" y="159"/>
                      </a:lnTo>
                      <a:lnTo>
                        <a:pt x="151" y="159"/>
                      </a:lnTo>
                      <a:lnTo>
                        <a:pt x="151" y="58"/>
                      </a:lnTo>
                      <a:lnTo>
                        <a:pt x="104" y="58"/>
                      </a:lnTo>
                      <a:lnTo>
                        <a:pt x="104" y="58"/>
                      </a:lnTo>
                      <a:lnTo>
                        <a:pt x="104" y="29"/>
                      </a:lnTo>
                      <a:lnTo>
                        <a:pt x="151" y="29"/>
                      </a:lnTo>
                      <a:lnTo>
                        <a:pt x="151" y="0"/>
                      </a:lnTo>
                      <a:close/>
                    </a:path>
                  </a:pathLst>
                </a:custGeom>
                <a:solidFill>
                  <a:srgbClr val="E2E2E2">
                    <a:alpha val="40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35" name="Freeform: Shape 162"/>
                <p:cNvSpPr/>
                <p:nvPr>
                  <p:custDataLst>
                    <p:tags r:id="rId18"/>
                  </p:custDataLst>
                </p:nvPr>
              </p:nvSpPr>
              <p:spPr bwMode="auto">
                <a:xfrm>
                  <a:off x="2908797" y="1272501"/>
                  <a:ext cx="371300" cy="379878"/>
                </a:xfrm>
                <a:custGeom>
                  <a:avLst/>
                  <a:gdLst>
                    <a:gd name="T0" fmla="*/ 42 w 84"/>
                    <a:gd name="T1" fmla="*/ 0 h 86"/>
                    <a:gd name="T2" fmla="*/ 33 w 84"/>
                    <a:gd name="T3" fmla="*/ 18 h 86"/>
                    <a:gd name="T4" fmla="*/ 33 w 84"/>
                    <a:gd name="T5" fmla="*/ 32 h 86"/>
                    <a:gd name="T6" fmla="*/ 0 w 84"/>
                    <a:gd name="T7" fmla="*/ 46 h 86"/>
                    <a:gd name="T8" fmla="*/ 0 w 84"/>
                    <a:gd name="T9" fmla="*/ 55 h 86"/>
                    <a:gd name="T10" fmla="*/ 33 w 84"/>
                    <a:gd name="T11" fmla="*/ 48 h 86"/>
                    <a:gd name="T12" fmla="*/ 33 w 84"/>
                    <a:gd name="T13" fmla="*/ 67 h 86"/>
                    <a:gd name="T14" fmla="*/ 19 w 84"/>
                    <a:gd name="T15" fmla="*/ 77 h 86"/>
                    <a:gd name="T16" fmla="*/ 19 w 84"/>
                    <a:gd name="T17" fmla="*/ 86 h 86"/>
                    <a:gd name="T18" fmla="*/ 42 w 84"/>
                    <a:gd name="T19" fmla="*/ 78 h 86"/>
                    <a:gd name="T20" fmla="*/ 65 w 84"/>
                    <a:gd name="T21" fmla="*/ 86 h 86"/>
                    <a:gd name="T22" fmla="*/ 65 w 84"/>
                    <a:gd name="T23" fmla="*/ 77 h 86"/>
                    <a:gd name="T24" fmla="*/ 52 w 84"/>
                    <a:gd name="T25" fmla="*/ 67 h 86"/>
                    <a:gd name="T26" fmla="*/ 52 w 84"/>
                    <a:gd name="T27" fmla="*/ 48 h 86"/>
                    <a:gd name="T28" fmla="*/ 84 w 84"/>
                    <a:gd name="T29" fmla="*/ 55 h 86"/>
                    <a:gd name="T30" fmla="*/ 84 w 84"/>
                    <a:gd name="T31" fmla="*/ 46 h 86"/>
                    <a:gd name="T32" fmla="*/ 52 w 84"/>
                    <a:gd name="T33" fmla="*/ 32 h 86"/>
                    <a:gd name="T34" fmla="*/ 52 w 84"/>
                    <a:gd name="T35" fmla="*/ 18 h 86"/>
                    <a:gd name="T36" fmla="*/ 42 w 84"/>
                    <a:gd name="T37" fmla="*/ 0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84" h="86">
                      <a:moveTo>
                        <a:pt x="42" y="0"/>
                      </a:moveTo>
                      <a:cubicBezTo>
                        <a:pt x="37" y="0"/>
                        <a:pt x="33" y="13"/>
                        <a:pt x="33" y="18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0" y="55"/>
                        <a:pt x="0" y="55"/>
                        <a:pt x="0" y="55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67"/>
                        <a:pt x="33" y="67"/>
                        <a:pt x="33" y="67"/>
                      </a:cubicBezTo>
                      <a:cubicBezTo>
                        <a:pt x="19" y="77"/>
                        <a:pt x="19" y="77"/>
                        <a:pt x="19" y="77"/>
                      </a:cubicBezTo>
                      <a:cubicBezTo>
                        <a:pt x="19" y="86"/>
                        <a:pt x="19" y="86"/>
                        <a:pt x="19" y="86"/>
                      </a:cubicBezTo>
                      <a:cubicBezTo>
                        <a:pt x="42" y="78"/>
                        <a:pt x="42" y="78"/>
                        <a:pt x="42" y="78"/>
                      </a:cubicBezTo>
                      <a:cubicBezTo>
                        <a:pt x="65" y="86"/>
                        <a:pt x="65" y="86"/>
                        <a:pt x="65" y="86"/>
                      </a:cubicBezTo>
                      <a:cubicBezTo>
                        <a:pt x="65" y="77"/>
                        <a:pt x="65" y="77"/>
                        <a:pt x="65" y="77"/>
                      </a:cubicBezTo>
                      <a:cubicBezTo>
                        <a:pt x="52" y="67"/>
                        <a:pt x="52" y="67"/>
                        <a:pt x="52" y="67"/>
                      </a:cubicBezTo>
                      <a:cubicBezTo>
                        <a:pt x="52" y="48"/>
                        <a:pt x="52" y="48"/>
                        <a:pt x="52" y="48"/>
                      </a:cubicBezTo>
                      <a:cubicBezTo>
                        <a:pt x="84" y="55"/>
                        <a:pt x="84" y="55"/>
                        <a:pt x="84" y="55"/>
                      </a:cubicBezTo>
                      <a:cubicBezTo>
                        <a:pt x="84" y="46"/>
                        <a:pt x="84" y="46"/>
                        <a:pt x="84" y="46"/>
                      </a:cubicBezTo>
                      <a:cubicBezTo>
                        <a:pt x="52" y="32"/>
                        <a:pt x="52" y="32"/>
                        <a:pt x="52" y="32"/>
                      </a:cubicBezTo>
                      <a:cubicBezTo>
                        <a:pt x="52" y="18"/>
                        <a:pt x="52" y="18"/>
                        <a:pt x="52" y="18"/>
                      </a:cubicBezTo>
                      <a:cubicBezTo>
                        <a:pt x="52" y="13"/>
                        <a:pt x="48" y="0"/>
                        <a:pt x="42" y="0"/>
                      </a:cubicBezTo>
                      <a:close/>
                    </a:path>
                  </a:pathLst>
                </a:custGeom>
                <a:solidFill>
                  <a:srgbClr val="E2E2E2">
                    <a:alpha val="40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36" name="Freeform: Shape 163"/>
                <p:cNvSpPr/>
                <p:nvPr/>
              </p:nvSpPr>
              <p:spPr bwMode="auto">
                <a:xfrm>
                  <a:off x="6251723" y="2292044"/>
                  <a:ext cx="269591" cy="216898"/>
                </a:xfrm>
                <a:custGeom>
                  <a:avLst/>
                  <a:gdLst>
                    <a:gd name="T0" fmla="*/ 48 w 61"/>
                    <a:gd name="T1" fmla="*/ 49 h 49"/>
                    <a:gd name="T2" fmla="*/ 48 w 61"/>
                    <a:gd name="T3" fmla="*/ 32 h 49"/>
                    <a:gd name="T4" fmla="*/ 56 w 61"/>
                    <a:gd name="T5" fmla="*/ 24 h 49"/>
                    <a:gd name="T6" fmla="*/ 61 w 61"/>
                    <a:gd name="T7" fmla="*/ 24 h 49"/>
                    <a:gd name="T8" fmla="*/ 61 w 61"/>
                    <a:gd name="T9" fmla="*/ 6 h 49"/>
                    <a:gd name="T10" fmla="*/ 54 w 61"/>
                    <a:gd name="T11" fmla="*/ 0 h 49"/>
                    <a:gd name="T12" fmla="*/ 39 w 61"/>
                    <a:gd name="T13" fmla="*/ 0 h 49"/>
                    <a:gd name="T14" fmla="*/ 39 w 61"/>
                    <a:gd name="T15" fmla="*/ 8 h 49"/>
                    <a:gd name="T16" fmla="*/ 45 w 61"/>
                    <a:gd name="T17" fmla="*/ 13 h 49"/>
                    <a:gd name="T18" fmla="*/ 39 w 61"/>
                    <a:gd name="T19" fmla="*/ 19 h 49"/>
                    <a:gd name="T20" fmla="*/ 39 w 61"/>
                    <a:gd name="T21" fmla="*/ 22 h 49"/>
                    <a:gd name="T22" fmla="*/ 45 w 61"/>
                    <a:gd name="T23" fmla="*/ 28 h 49"/>
                    <a:gd name="T24" fmla="*/ 39 w 61"/>
                    <a:gd name="T25" fmla="*/ 33 h 49"/>
                    <a:gd name="T26" fmla="*/ 39 w 61"/>
                    <a:gd name="T27" fmla="*/ 49 h 49"/>
                    <a:gd name="T28" fmla="*/ 48 w 61"/>
                    <a:gd name="T29" fmla="*/ 49 h 49"/>
                    <a:gd name="T30" fmla="*/ 39 w 61"/>
                    <a:gd name="T31" fmla="*/ 0 h 49"/>
                    <a:gd name="T32" fmla="*/ 22 w 61"/>
                    <a:gd name="T33" fmla="*/ 0 h 49"/>
                    <a:gd name="T34" fmla="*/ 22 w 61"/>
                    <a:gd name="T35" fmla="*/ 8 h 49"/>
                    <a:gd name="T36" fmla="*/ 22 w 61"/>
                    <a:gd name="T37" fmla="*/ 8 h 49"/>
                    <a:gd name="T38" fmla="*/ 22 w 61"/>
                    <a:gd name="T39" fmla="*/ 8 h 49"/>
                    <a:gd name="T40" fmla="*/ 27 w 61"/>
                    <a:gd name="T41" fmla="*/ 13 h 49"/>
                    <a:gd name="T42" fmla="*/ 22 w 61"/>
                    <a:gd name="T43" fmla="*/ 19 h 49"/>
                    <a:gd name="T44" fmla="*/ 22 w 61"/>
                    <a:gd name="T45" fmla="*/ 19 h 49"/>
                    <a:gd name="T46" fmla="*/ 22 w 61"/>
                    <a:gd name="T47" fmla="*/ 22 h 49"/>
                    <a:gd name="T48" fmla="*/ 22 w 61"/>
                    <a:gd name="T49" fmla="*/ 22 h 49"/>
                    <a:gd name="T50" fmla="*/ 22 w 61"/>
                    <a:gd name="T51" fmla="*/ 22 h 49"/>
                    <a:gd name="T52" fmla="*/ 27 w 61"/>
                    <a:gd name="T53" fmla="*/ 28 h 49"/>
                    <a:gd name="T54" fmla="*/ 22 w 61"/>
                    <a:gd name="T55" fmla="*/ 33 h 49"/>
                    <a:gd name="T56" fmla="*/ 22 w 61"/>
                    <a:gd name="T57" fmla="*/ 33 h 49"/>
                    <a:gd name="T58" fmla="*/ 22 w 61"/>
                    <a:gd name="T59" fmla="*/ 49 h 49"/>
                    <a:gd name="T60" fmla="*/ 39 w 61"/>
                    <a:gd name="T61" fmla="*/ 49 h 49"/>
                    <a:gd name="T62" fmla="*/ 39 w 61"/>
                    <a:gd name="T63" fmla="*/ 33 h 49"/>
                    <a:gd name="T64" fmla="*/ 39 w 61"/>
                    <a:gd name="T65" fmla="*/ 33 h 49"/>
                    <a:gd name="T66" fmla="*/ 34 w 61"/>
                    <a:gd name="T67" fmla="*/ 28 h 49"/>
                    <a:gd name="T68" fmla="*/ 39 w 61"/>
                    <a:gd name="T69" fmla="*/ 22 h 49"/>
                    <a:gd name="T70" fmla="*/ 39 w 61"/>
                    <a:gd name="T71" fmla="*/ 22 h 49"/>
                    <a:gd name="T72" fmla="*/ 39 w 61"/>
                    <a:gd name="T73" fmla="*/ 22 h 49"/>
                    <a:gd name="T74" fmla="*/ 39 w 61"/>
                    <a:gd name="T75" fmla="*/ 19 h 49"/>
                    <a:gd name="T76" fmla="*/ 39 w 61"/>
                    <a:gd name="T77" fmla="*/ 19 h 49"/>
                    <a:gd name="T78" fmla="*/ 34 w 61"/>
                    <a:gd name="T79" fmla="*/ 13 h 49"/>
                    <a:gd name="T80" fmla="*/ 39 w 61"/>
                    <a:gd name="T81" fmla="*/ 8 h 49"/>
                    <a:gd name="T82" fmla="*/ 39 w 61"/>
                    <a:gd name="T83" fmla="*/ 8 h 49"/>
                    <a:gd name="T84" fmla="*/ 39 w 61"/>
                    <a:gd name="T85" fmla="*/ 8 h 49"/>
                    <a:gd name="T86" fmla="*/ 39 w 61"/>
                    <a:gd name="T87" fmla="*/ 0 h 49"/>
                    <a:gd name="T88" fmla="*/ 22 w 61"/>
                    <a:gd name="T89" fmla="*/ 0 h 49"/>
                    <a:gd name="T90" fmla="*/ 6 w 61"/>
                    <a:gd name="T91" fmla="*/ 0 h 49"/>
                    <a:gd name="T92" fmla="*/ 0 w 61"/>
                    <a:gd name="T93" fmla="*/ 6 h 49"/>
                    <a:gd name="T94" fmla="*/ 0 w 61"/>
                    <a:gd name="T95" fmla="*/ 24 h 49"/>
                    <a:gd name="T96" fmla="*/ 5 w 61"/>
                    <a:gd name="T97" fmla="*/ 24 h 49"/>
                    <a:gd name="T98" fmla="*/ 13 w 61"/>
                    <a:gd name="T99" fmla="*/ 32 h 49"/>
                    <a:gd name="T100" fmla="*/ 13 w 61"/>
                    <a:gd name="T101" fmla="*/ 49 h 49"/>
                    <a:gd name="T102" fmla="*/ 22 w 61"/>
                    <a:gd name="T103" fmla="*/ 49 h 49"/>
                    <a:gd name="T104" fmla="*/ 22 w 61"/>
                    <a:gd name="T105" fmla="*/ 33 h 49"/>
                    <a:gd name="T106" fmla="*/ 16 w 61"/>
                    <a:gd name="T107" fmla="*/ 28 h 49"/>
                    <a:gd name="T108" fmla="*/ 22 w 61"/>
                    <a:gd name="T109" fmla="*/ 22 h 49"/>
                    <a:gd name="T110" fmla="*/ 22 w 61"/>
                    <a:gd name="T111" fmla="*/ 19 h 49"/>
                    <a:gd name="T112" fmla="*/ 16 w 61"/>
                    <a:gd name="T113" fmla="*/ 13 h 49"/>
                    <a:gd name="T114" fmla="*/ 22 w 61"/>
                    <a:gd name="T115" fmla="*/ 8 h 49"/>
                    <a:gd name="T116" fmla="*/ 22 w 61"/>
                    <a:gd name="T117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61" h="49">
                      <a:moveTo>
                        <a:pt x="48" y="49"/>
                      </a:move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48" y="27"/>
                        <a:pt x="51" y="24"/>
                        <a:pt x="56" y="24"/>
                      </a:cubicBezTo>
                      <a:cubicBezTo>
                        <a:pt x="61" y="24"/>
                        <a:pt x="61" y="24"/>
                        <a:pt x="61" y="24"/>
                      </a:cubicBezTo>
                      <a:cubicBezTo>
                        <a:pt x="61" y="6"/>
                        <a:pt x="61" y="6"/>
                        <a:pt x="61" y="6"/>
                      </a:cubicBezTo>
                      <a:cubicBezTo>
                        <a:pt x="61" y="3"/>
                        <a:pt x="58" y="0"/>
                        <a:pt x="54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9" y="8"/>
                        <a:pt x="39" y="8"/>
                        <a:pt x="39" y="8"/>
                      </a:cubicBezTo>
                      <a:cubicBezTo>
                        <a:pt x="42" y="8"/>
                        <a:pt x="45" y="10"/>
                        <a:pt x="45" y="13"/>
                      </a:cubicBezTo>
                      <a:cubicBezTo>
                        <a:pt x="45" y="16"/>
                        <a:pt x="42" y="19"/>
                        <a:pt x="39" y="19"/>
                      </a:cubicBez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42" y="22"/>
                        <a:pt x="45" y="25"/>
                        <a:pt x="45" y="28"/>
                      </a:cubicBezTo>
                      <a:cubicBezTo>
                        <a:pt x="45" y="31"/>
                        <a:pt x="42" y="33"/>
                        <a:pt x="39" y="33"/>
                      </a:cubicBezTo>
                      <a:cubicBezTo>
                        <a:pt x="39" y="49"/>
                        <a:pt x="39" y="49"/>
                        <a:pt x="39" y="49"/>
                      </a:cubicBezTo>
                      <a:lnTo>
                        <a:pt x="48" y="49"/>
                      </a:lnTo>
                      <a:close/>
                      <a:moveTo>
                        <a:pt x="39" y="0"/>
                      </a:move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5" y="8"/>
                        <a:pt x="27" y="10"/>
                        <a:pt x="27" y="13"/>
                      </a:cubicBezTo>
                      <a:cubicBezTo>
                        <a:pt x="27" y="16"/>
                        <a:pt x="25" y="19"/>
                        <a:pt x="22" y="19"/>
                      </a:cubicBez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22" y="22"/>
                        <a:pt x="22" y="22"/>
                        <a:pt x="22" y="22"/>
                      </a:cubicBezTo>
                      <a:cubicBezTo>
                        <a:pt x="22" y="22"/>
                        <a:pt x="22" y="22"/>
                        <a:pt x="22" y="22"/>
                      </a:cubicBezTo>
                      <a:cubicBezTo>
                        <a:pt x="22" y="22"/>
                        <a:pt x="22" y="22"/>
                        <a:pt x="22" y="22"/>
                      </a:cubicBezTo>
                      <a:cubicBezTo>
                        <a:pt x="25" y="22"/>
                        <a:pt x="27" y="25"/>
                        <a:pt x="27" y="28"/>
                      </a:cubicBezTo>
                      <a:cubicBezTo>
                        <a:pt x="27" y="31"/>
                        <a:pt x="25" y="33"/>
                        <a:pt x="22" y="33"/>
                      </a:cubicBezTo>
                      <a:cubicBezTo>
                        <a:pt x="22" y="33"/>
                        <a:pt x="22" y="33"/>
                        <a:pt x="22" y="33"/>
                      </a:cubicBezTo>
                      <a:cubicBezTo>
                        <a:pt x="22" y="49"/>
                        <a:pt x="22" y="49"/>
                        <a:pt x="22" y="49"/>
                      </a:cubicBezTo>
                      <a:cubicBezTo>
                        <a:pt x="39" y="49"/>
                        <a:pt x="39" y="49"/>
                        <a:pt x="39" y="49"/>
                      </a:cubicBezTo>
                      <a:cubicBezTo>
                        <a:pt x="39" y="33"/>
                        <a:pt x="39" y="33"/>
                        <a:pt x="39" y="33"/>
                      </a:cubicBezTo>
                      <a:cubicBezTo>
                        <a:pt x="39" y="33"/>
                        <a:pt x="39" y="33"/>
                        <a:pt x="39" y="33"/>
                      </a:cubicBezTo>
                      <a:cubicBezTo>
                        <a:pt x="36" y="33"/>
                        <a:pt x="34" y="31"/>
                        <a:pt x="34" y="28"/>
                      </a:cubicBezTo>
                      <a:cubicBezTo>
                        <a:pt x="34" y="25"/>
                        <a:pt x="36" y="22"/>
                        <a:pt x="39" y="22"/>
                      </a:cubicBez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39" y="19"/>
                        <a:pt x="39" y="19"/>
                        <a:pt x="39" y="19"/>
                      </a:cubicBezTo>
                      <a:cubicBezTo>
                        <a:pt x="39" y="19"/>
                        <a:pt x="39" y="19"/>
                        <a:pt x="39" y="19"/>
                      </a:cubicBezTo>
                      <a:cubicBezTo>
                        <a:pt x="36" y="19"/>
                        <a:pt x="34" y="16"/>
                        <a:pt x="34" y="13"/>
                      </a:cubicBezTo>
                      <a:cubicBezTo>
                        <a:pt x="34" y="10"/>
                        <a:pt x="36" y="8"/>
                        <a:pt x="39" y="8"/>
                      </a:cubicBezTo>
                      <a:cubicBezTo>
                        <a:pt x="39" y="8"/>
                        <a:pt x="39" y="8"/>
                        <a:pt x="39" y="8"/>
                      </a:cubicBezTo>
                      <a:cubicBezTo>
                        <a:pt x="39" y="8"/>
                        <a:pt x="39" y="8"/>
                        <a:pt x="39" y="8"/>
                      </a:cubicBezTo>
                      <a:lnTo>
                        <a:pt x="39" y="0"/>
                      </a:lnTo>
                      <a:close/>
                      <a:moveTo>
                        <a:pt x="22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10" y="24"/>
                        <a:pt x="13" y="27"/>
                        <a:pt x="13" y="32"/>
                      </a:cubicBezTo>
                      <a:cubicBezTo>
                        <a:pt x="13" y="49"/>
                        <a:pt x="13" y="49"/>
                        <a:pt x="13" y="49"/>
                      </a:cubicBezTo>
                      <a:cubicBezTo>
                        <a:pt x="22" y="49"/>
                        <a:pt x="22" y="49"/>
                        <a:pt x="22" y="49"/>
                      </a:cubicBezTo>
                      <a:cubicBezTo>
                        <a:pt x="22" y="33"/>
                        <a:pt x="22" y="33"/>
                        <a:pt x="22" y="33"/>
                      </a:cubicBezTo>
                      <a:cubicBezTo>
                        <a:pt x="19" y="33"/>
                        <a:pt x="16" y="31"/>
                        <a:pt x="16" y="28"/>
                      </a:cubicBezTo>
                      <a:cubicBezTo>
                        <a:pt x="16" y="25"/>
                        <a:pt x="19" y="22"/>
                        <a:pt x="22" y="22"/>
                      </a:cubicBez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19" y="19"/>
                        <a:pt x="16" y="16"/>
                        <a:pt x="16" y="13"/>
                      </a:cubicBezTo>
                      <a:cubicBezTo>
                        <a:pt x="16" y="10"/>
                        <a:pt x="19" y="8"/>
                        <a:pt x="22" y="8"/>
                      </a:cubicBez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E2E2E2">
                    <a:alpha val="40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37" name="Freeform: Shape 164"/>
                <p:cNvSpPr/>
                <p:nvPr/>
              </p:nvSpPr>
              <p:spPr bwMode="auto">
                <a:xfrm>
                  <a:off x="6203932" y="2412135"/>
                  <a:ext cx="366398" cy="193615"/>
                </a:xfrm>
                <a:custGeom>
                  <a:avLst/>
                  <a:gdLst>
                    <a:gd name="T0" fmla="*/ 78 w 83"/>
                    <a:gd name="T1" fmla="*/ 0 h 44"/>
                    <a:gd name="T2" fmla="*/ 72 w 83"/>
                    <a:gd name="T3" fmla="*/ 0 h 44"/>
                    <a:gd name="T4" fmla="*/ 67 w 83"/>
                    <a:gd name="T5" fmla="*/ 0 h 44"/>
                    <a:gd name="T6" fmla="*/ 61 w 83"/>
                    <a:gd name="T7" fmla="*/ 5 h 44"/>
                    <a:gd name="T8" fmla="*/ 61 w 83"/>
                    <a:gd name="T9" fmla="*/ 24 h 44"/>
                    <a:gd name="T10" fmla="*/ 21 w 83"/>
                    <a:gd name="T11" fmla="*/ 24 h 44"/>
                    <a:gd name="T12" fmla="*/ 21 w 83"/>
                    <a:gd name="T13" fmla="*/ 5 h 44"/>
                    <a:gd name="T14" fmla="*/ 16 w 83"/>
                    <a:gd name="T15" fmla="*/ 0 h 44"/>
                    <a:gd name="T16" fmla="*/ 11 w 83"/>
                    <a:gd name="T17" fmla="*/ 0 h 44"/>
                    <a:gd name="T18" fmla="*/ 6 w 83"/>
                    <a:gd name="T19" fmla="*/ 0 h 44"/>
                    <a:gd name="T20" fmla="*/ 0 w 83"/>
                    <a:gd name="T21" fmla="*/ 5 h 44"/>
                    <a:gd name="T22" fmla="*/ 0 w 83"/>
                    <a:gd name="T23" fmla="*/ 33 h 44"/>
                    <a:gd name="T24" fmla="*/ 8 w 83"/>
                    <a:gd name="T25" fmla="*/ 41 h 44"/>
                    <a:gd name="T26" fmla="*/ 8 w 83"/>
                    <a:gd name="T27" fmla="*/ 41 h 44"/>
                    <a:gd name="T28" fmla="*/ 9 w 83"/>
                    <a:gd name="T29" fmla="*/ 43 h 44"/>
                    <a:gd name="T30" fmla="*/ 11 w 83"/>
                    <a:gd name="T31" fmla="*/ 44 h 44"/>
                    <a:gd name="T32" fmla="*/ 13 w 83"/>
                    <a:gd name="T33" fmla="*/ 44 h 44"/>
                    <a:gd name="T34" fmla="*/ 15 w 83"/>
                    <a:gd name="T35" fmla="*/ 43 h 44"/>
                    <a:gd name="T36" fmla="*/ 16 w 83"/>
                    <a:gd name="T37" fmla="*/ 41 h 44"/>
                    <a:gd name="T38" fmla="*/ 16 w 83"/>
                    <a:gd name="T39" fmla="*/ 41 h 44"/>
                    <a:gd name="T40" fmla="*/ 67 w 83"/>
                    <a:gd name="T41" fmla="*/ 41 h 44"/>
                    <a:gd name="T42" fmla="*/ 67 w 83"/>
                    <a:gd name="T43" fmla="*/ 41 h 44"/>
                    <a:gd name="T44" fmla="*/ 68 w 83"/>
                    <a:gd name="T45" fmla="*/ 43 h 44"/>
                    <a:gd name="T46" fmla="*/ 70 w 83"/>
                    <a:gd name="T47" fmla="*/ 44 h 44"/>
                    <a:gd name="T48" fmla="*/ 72 w 83"/>
                    <a:gd name="T49" fmla="*/ 44 h 44"/>
                    <a:gd name="T50" fmla="*/ 74 w 83"/>
                    <a:gd name="T51" fmla="*/ 43 h 44"/>
                    <a:gd name="T52" fmla="*/ 75 w 83"/>
                    <a:gd name="T53" fmla="*/ 41 h 44"/>
                    <a:gd name="T54" fmla="*/ 75 w 83"/>
                    <a:gd name="T55" fmla="*/ 41 h 44"/>
                    <a:gd name="T56" fmla="*/ 78 w 83"/>
                    <a:gd name="T57" fmla="*/ 41 h 44"/>
                    <a:gd name="T58" fmla="*/ 83 w 83"/>
                    <a:gd name="T59" fmla="*/ 33 h 44"/>
                    <a:gd name="T60" fmla="*/ 83 w 83"/>
                    <a:gd name="T61" fmla="*/ 5 h 44"/>
                    <a:gd name="T62" fmla="*/ 78 w 83"/>
                    <a:gd name="T63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83" h="44">
                      <a:moveTo>
                        <a:pt x="78" y="0"/>
                      </a:moveTo>
                      <a:cubicBezTo>
                        <a:pt x="72" y="0"/>
                        <a:pt x="72" y="0"/>
                        <a:pt x="72" y="0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64" y="0"/>
                        <a:pt x="61" y="1"/>
                        <a:pt x="61" y="5"/>
                      </a:cubicBezTo>
                      <a:cubicBezTo>
                        <a:pt x="61" y="24"/>
                        <a:pt x="61" y="24"/>
                        <a:pt x="61" y="24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1" y="1"/>
                        <a:pt x="20" y="0"/>
                        <a:pt x="16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1"/>
                        <a:pt x="0" y="5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36"/>
                        <a:pt x="4" y="41"/>
                        <a:pt x="8" y="41"/>
                      </a:cubicBezTo>
                      <a:cubicBezTo>
                        <a:pt x="8" y="41"/>
                        <a:pt x="8" y="41"/>
                        <a:pt x="8" y="41"/>
                      </a:cubicBezTo>
                      <a:cubicBezTo>
                        <a:pt x="8" y="42"/>
                        <a:pt x="8" y="42"/>
                        <a:pt x="9" y="43"/>
                      </a:cubicBezTo>
                      <a:cubicBezTo>
                        <a:pt x="9" y="44"/>
                        <a:pt x="10" y="44"/>
                        <a:pt x="11" y="44"/>
                      </a:cubicBezTo>
                      <a:cubicBezTo>
                        <a:pt x="13" y="44"/>
                        <a:pt x="13" y="44"/>
                        <a:pt x="13" y="44"/>
                      </a:cubicBezTo>
                      <a:cubicBezTo>
                        <a:pt x="14" y="44"/>
                        <a:pt x="15" y="44"/>
                        <a:pt x="15" y="43"/>
                      </a:cubicBezTo>
                      <a:cubicBezTo>
                        <a:pt x="16" y="42"/>
                        <a:pt x="16" y="42"/>
                        <a:pt x="16" y="41"/>
                      </a:cubicBezTo>
                      <a:cubicBezTo>
                        <a:pt x="16" y="41"/>
                        <a:pt x="16" y="41"/>
                        <a:pt x="16" y="41"/>
                      </a:cubicBezTo>
                      <a:cubicBezTo>
                        <a:pt x="67" y="41"/>
                        <a:pt x="67" y="41"/>
                        <a:pt x="67" y="41"/>
                      </a:cubicBezTo>
                      <a:cubicBezTo>
                        <a:pt x="67" y="41"/>
                        <a:pt x="67" y="41"/>
                        <a:pt x="67" y="41"/>
                      </a:cubicBezTo>
                      <a:cubicBezTo>
                        <a:pt x="67" y="42"/>
                        <a:pt x="67" y="42"/>
                        <a:pt x="68" y="43"/>
                      </a:cubicBezTo>
                      <a:cubicBezTo>
                        <a:pt x="68" y="44"/>
                        <a:pt x="69" y="44"/>
                        <a:pt x="70" y="44"/>
                      </a:cubicBezTo>
                      <a:cubicBezTo>
                        <a:pt x="72" y="44"/>
                        <a:pt x="72" y="44"/>
                        <a:pt x="72" y="44"/>
                      </a:cubicBezTo>
                      <a:cubicBezTo>
                        <a:pt x="73" y="44"/>
                        <a:pt x="74" y="44"/>
                        <a:pt x="74" y="43"/>
                      </a:cubicBezTo>
                      <a:cubicBezTo>
                        <a:pt x="75" y="42"/>
                        <a:pt x="75" y="42"/>
                        <a:pt x="75" y="41"/>
                      </a:cubicBezTo>
                      <a:cubicBezTo>
                        <a:pt x="75" y="41"/>
                        <a:pt x="75" y="41"/>
                        <a:pt x="75" y="41"/>
                      </a:cubicBezTo>
                      <a:cubicBezTo>
                        <a:pt x="78" y="41"/>
                        <a:pt x="78" y="41"/>
                        <a:pt x="78" y="41"/>
                      </a:cubicBezTo>
                      <a:cubicBezTo>
                        <a:pt x="81" y="41"/>
                        <a:pt x="83" y="36"/>
                        <a:pt x="83" y="33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3" y="1"/>
                        <a:pt x="81" y="0"/>
                        <a:pt x="78" y="0"/>
                      </a:cubicBezTo>
                      <a:close/>
                    </a:path>
                  </a:pathLst>
                </a:custGeom>
                <a:solidFill>
                  <a:srgbClr val="E2E2E2">
                    <a:alpha val="40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38" name="Oval 165"/>
                <p:cNvSpPr/>
                <p:nvPr/>
              </p:nvSpPr>
              <p:spPr bwMode="auto">
                <a:xfrm>
                  <a:off x="6331375" y="2336159"/>
                  <a:ext cx="31861" cy="2695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Oval 166"/>
                <p:cNvSpPr/>
                <p:nvPr/>
              </p:nvSpPr>
              <p:spPr bwMode="auto">
                <a:xfrm>
                  <a:off x="6411026" y="2336159"/>
                  <a:ext cx="30635" cy="2695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Oval 167"/>
                <p:cNvSpPr/>
                <p:nvPr/>
              </p:nvSpPr>
              <p:spPr bwMode="auto">
                <a:xfrm>
                  <a:off x="6331375" y="2398655"/>
                  <a:ext cx="31861" cy="3063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Oval 168"/>
                <p:cNvSpPr/>
                <p:nvPr/>
              </p:nvSpPr>
              <p:spPr bwMode="auto">
                <a:xfrm>
                  <a:off x="6411026" y="2398655"/>
                  <a:ext cx="30635" cy="3063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Freeform: Shape 169"/>
                <p:cNvSpPr/>
                <p:nvPr/>
              </p:nvSpPr>
              <p:spPr bwMode="auto">
                <a:xfrm>
                  <a:off x="3514151" y="808069"/>
                  <a:ext cx="384780" cy="322284"/>
                </a:xfrm>
                <a:custGeom>
                  <a:avLst/>
                  <a:gdLst>
                    <a:gd name="T0" fmla="*/ 58 w 87"/>
                    <a:gd name="T1" fmla="*/ 0 h 73"/>
                    <a:gd name="T2" fmla="*/ 31 w 87"/>
                    <a:gd name="T3" fmla="*/ 0 h 73"/>
                    <a:gd name="T4" fmla="*/ 0 w 87"/>
                    <a:gd name="T5" fmla="*/ 26 h 73"/>
                    <a:gd name="T6" fmla="*/ 9 w 87"/>
                    <a:gd name="T7" fmla="*/ 38 h 73"/>
                    <a:gd name="T8" fmla="*/ 20 w 87"/>
                    <a:gd name="T9" fmla="*/ 27 h 73"/>
                    <a:gd name="T10" fmla="*/ 20 w 87"/>
                    <a:gd name="T11" fmla="*/ 73 h 73"/>
                    <a:gd name="T12" fmla="*/ 44 w 87"/>
                    <a:gd name="T13" fmla="*/ 73 h 73"/>
                    <a:gd name="T14" fmla="*/ 68 w 87"/>
                    <a:gd name="T15" fmla="*/ 73 h 73"/>
                    <a:gd name="T16" fmla="*/ 67 w 87"/>
                    <a:gd name="T17" fmla="*/ 27 h 73"/>
                    <a:gd name="T18" fmla="*/ 79 w 87"/>
                    <a:gd name="T19" fmla="*/ 38 h 73"/>
                    <a:gd name="T20" fmla="*/ 87 w 87"/>
                    <a:gd name="T21" fmla="*/ 26 h 73"/>
                    <a:gd name="T22" fmla="*/ 58 w 87"/>
                    <a:gd name="T23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7" h="73">
                      <a:moveTo>
                        <a:pt x="58" y="0"/>
                      </a:moveTo>
                      <a:cubicBezTo>
                        <a:pt x="53" y="8"/>
                        <a:pt x="36" y="8"/>
                        <a:pt x="31" y="0"/>
                      </a:cubicBezTo>
                      <a:cubicBezTo>
                        <a:pt x="31" y="0"/>
                        <a:pt x="5" y="15"/>
                        <a:pt x="0" y="26"/>
                      </a:cubicBezTo>
                      <a:cubicBezTo>
                        <a:pt x="9" y="38"/>
                        <a:pt x="9" y="38"/>
                        <a:pt x="9" y="38"/>
                      </a:cubicBezTo>
                      <a:cubicBezTo>
                        <a:pt x="9" y="38"/>
                        <a:pt x="16" y="30"/>
                        <a:pt x="20" y="27"/>
                      </a:cubicBezTo>
                      <a:cubicBezTo>
                        <a:pt x="20" y="73"/>
                        <a:pt x="20" y="73"/>
                        <a:pt x="20" y="73"/>
                      </a:cubicBezTo>
                      <a:cubicBezTo>
                        <a:pt x="44" y="73"/>
                        <a:pt x="44" y="73"/>
                        <a:pt x="44" y="73"/>
                      </a:cubicBezTo>
                      <a:cubicBezTo>
                        <a:pt x="68" y="73"/>
                        <a:pt x="68" y="73"/>
                        <a:pt x="68" y="73"/>
                      </a:cubicBezTo>
                      <a:cubicBezTo>
                        <a:pt x="67" y="27"/>
                        <a:pt x="67" y="27"/>
                        <a:pt x="67" y="27"/>
                      </a:cubicBezTo>
                      <a:cubicBezTo>
                        <a:pt x="71" y="30"/>
                        <a:pt x="79" y="38"/>
                        <a:pt x="79" y="38"/>
                      </a:cubicBezTo>
                      <a:cubicBezTo>
                        <a:pt x="87" y="26"/>
                        <a:pt x="87" y="26"/>
                        <a:pt x="87" y="26"/>
                      </a:cubicBezTo>
                      <a:cubicBezTo>
                        <a:pt x="82" y="15"/>
                        <a:pt x="58" y="0"/>
                        <a:pt x="58" y="0"/>
                      </a:cubicBezTo>
                      <a:close/>
                    </a:path>
                  </a:pathLst>
                </a:custGeom>
                <a:solidFill>
                  <a:srgbClr val="E2E2E2">
                    <a:alpha val="40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Freeform: Shape 170"/>
                <p:cNvSpPr/>
                <p:nvPr/>
              </p:nvSpPr>
              <p:spPr bwMode="auto">
                <a:xfrm>
                  <a:off x="3656299" y="795815"/>
                  <a:ext cx="110287" cy="30635"/>
                </a:xfrm>
                <a:custGeom>
                  <a:avLst/>
                  <a:gdLst>
                    <a:gd name="T0" fmla="*/ 13 w 25"/>
                    <a:gd name="T1" fmla="*/ 7 h 7"/>
                    <a:gd name="T2" fmla="*/ 24 w 25"/>
                    <a:gd name="T3" fmla="*/ 2 h 7"/>
                    <a:gd name="T4" fmla="*/ 24 w 25"/>
                    <a:gd name="T5" fmla="*/ 0 h 7"/>
                    <a:gd name="T6" fmla="*/ 22 w 25"/>
                    <a:gd name="T7" fmla="*/ 1 h 7"/>
                    <a:gd name="T8" fmla="*/ 13 w 25"/>
                    <a:gd name="T9" fmla="*/ 5 h 7"/>
                    <a:gd name="T10" fmla="*/ 3 w 25"/>
                    <a:gd name="T11" fmla="*/ 1 h 7"/>
                    <a:gd name="T12" fmla="*/ 1 w 25"/>
                    <a:gd name="T13" fmla="*/ 0 h 7"/>
                    <a:gd name="T14" fmla="*/ 1 w 25"/>
                    <a:gd name="T15" fmla="*/ 2 h 7"/>
                    <a:gd name="T16" fmla="*/ 13 w 25"/>
                    <a:gd name="T17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7">
                      <a:moveTo>
                        <a:pt x="13" y="7"/>
                      </a:moveTo>
                      <a:cubicBezTo>
                        <a:pt x="18" y="7"/>
                        <a:pt x="23" y="5"/>
                        <a:pt x="24" y="2"/>
                      </a:cubicBezTo>
                      <a:cubicBezTo>
                        <a:pt x="25" y="2"/>
                        <a:pt x="24" y="1"/>
                        <a:pt x="24" y="0"/>
                      </a:cubicBezTo>
                      <a:cubicBezTo>
                        <a:pt x="23" y="0"/>
                        <a:pt x="22" y="0"/>
                        <a:pt x="22" y="1"/>
                      </a:cubicBezTo>
                      <a:cubicBezTo>
                        <a:pt x="21" y="3"/>
                        <a:pt x="17" y="5"/>
                        <a:pt x="13" y="5"/>
                      </a:cubicBezTo>
                      <a:cubicBezTo>
                        <a:pt x="8" y="5"/>
                        <a:pt x="4" y="3"/>
                        <a:pt x="3" y="1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1" y="1"/>
                        <a:pt x="0" y="2"/>
                        <a:pt x="1" y="2"/>
                      </a:cubicBezTo>
                      <a:cubicBezTo>
                        <a:pt x="2" y="5"/>
                        <a:pt x="7" y="7"/>
                        <a:pt x="1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4" name="Freeform: Shape 171"/>
                <p:cNvSpPr/>
                <p:nvPr/>
              </p:nvSpPr>
              <p:spPr bwMode="auto">
                <a:xfrm>
                  <a:off x="5859591" y="3626519"/>
                  <a:ext cx="322284" cy="335763"/>
                </a:xfrm>
                <a:custGeom>
                  <a:avLst/>
                  <a:gdLst>
                    <a:gd name="T0" fmla="*/ 56 w 73"/>
                    <a:gd name="T1" fmla="*/ 2 h 76"/>
                    <a:gd name="T2" fmla="*/ 51 w 73"/>
                    <a:gd name="T3" fmla="*/ 2 h 76"/>
                    <a:gd name="T4" fmla="*/ 50 w 73"/>
                    <a:gd name="T5" fmla="*/ 3 h 76"/>
                    <a:gd name="T6" fmla="*/ 44 w 73"/>
                    <a:gd name="T7" fmla="*/ 5 h 76"/>
                    <a:gd name="T8" fmla="*/ 17 w 73"/>
                    <a:gd name="T9" fmla="*/ 5 h 76"/>
                    <a:gd name="T10" fmla="*/ 13 w 73"/>
                    <a:gd name="T11" fmla="*/ 8 h 76"/>
                    <a:gd name="T12" fmla="*/ 1 w 73"/>
                    <a:gd name="T13" fmla="*/ 40 h 76"/>
                    <a:gd name="T14" fmla="*/ 7 w 73"/>
                    <a:gd name="T15" fmla="*/ 47 h 76"/>
                    <a:gd name="T16" fmla="*/ 29 w 73"/>
                    <a:gd name="T17" fmla="*/ 47 h 76"/>
                    <a:gd name="T18" fmla="*/ 28 w 73"/>
                    <a:gd name="T19" fmla="*/ 54 h 76"/>
                    <a:gd name="T20" fmla="*/ 24 w 73"/>
                    <a:gd name="T21" fmla="*/ 66 h 76"/>
                    <a:gd name="T22" fmla="*/ 26 w 73"/>
                    <a:gd name="T23" fmla="*/ 72 h 76"/>
                    <a:gd name="T24" fmla="*/ 34 w 73"/>
                    <a:gd name="T25" fmla="*/ 72 h 76"/>
                    <a:gd name="T26" fmla="*/ 41 w 73"/>
                    <a:gd name="T27" fmla="*/ 57 h 76"/>
                    <a:gd name="T28" fmla="*/ 55 w 73"/>
                    <a:gd name="T29" fmla="*/ 40 h 76"/>
                    <a:gd name="T30" fmla="*/ 57 w 73"/>
                    <a:gd name="T31" fmla="*/ 37 h 76"/>
                    <a:gd name="T32" fmla="*/ 72 w 73"/>
                    <a:gd name="T33" fmla="*/ 23 h 76"/>
                    <a:gd name="T34" fmla="*/ 72 w 73"/>
                    <a:gd name="T35" fmla="*/ 18 h 76"/>
                    <a:gd name="T36" fmla="*/ 56 w 73"/>
                    <a:gd name="T37" fmla="*/ 2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3" h="76">
                      <a:moveTo>
                        <a:pt x="56" y="2"/>
                      </a:moveTo>
                      <a:cubicBezTo>
                        <a:pt x="54" y="0"/>
                        <a:pt x="52" y="0"/>
                        <a:pt x="51" y="2"/>
                      </a:cubicBezTo>
                      <a:cubicBezTo>
                        <a:pt x="50" y="3"/>
                        <a:pt x="50" y="3"/>
                        <a:pt x="50" y="3"/>
                      </a:cubicBezTo>
                      <a:cubicBezTo>
                        <a:pt x="48" y="4"/>
                        <a:pt x="46" y="5"/>
                        <a:pt x="44" y="5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15" y="5"/>
                        <a:pt x="13" y="7"/>
                        <a:pt x="13" y="8"/>
                      </a:cubicBezTo>
                      <a:cubicBezTo>
                        <a:pt x="1" y="40"/>
                        <a:pt x="1" y="40"/>
                        <a:pt x="1" y="40"/>
                      </a:cubicBezTo>
                      <a:cubicBezTo>
                        <a:pt x="0" y="44"/>
                        <a:pt x="2" y="47"/>
                        <a:pt x="7" y="47"/>
                      </a:cubicBezTo>
                      <a:cubicBezTo>
                        <a:pt x="29" y="47"/>
                        <a:pt x="29" y="47"/>
                        <a:pt x="29" y="47"/>
                      </a:cubicBezTo>
                      <a:cubicBezTo>
                        <a:pt x="30" y="50"/>
                        <a:pt x="29" y="53"/>
                        <a:pt x="28" y="54"/>
                      </a:cubicBezTo>
                      <a:cubicBezTo>
                        <a:pt x="27" y="56"/>
                        <a:pt x="23" y="60"/>
                        <a:pt x="24" y="66"/>
                      </a:cubicBezTo>
                      <a:cubicBezTo>
                        <a:pt x="24" y="68"/>
                        <a:pt x="25" y="71"/>
                        <a:pt x="26" y="72"/>
                      </a:cubicBezTo>
                      <a:cubicBezTo>
                        <a:pt x="30" y="76"/>
                        <a:pt x="34" y="75"/>
                        <a:pt x="34" y="72"/>
                      </a:cubicBezTo>
                      <a:cubicBezTo>
                        <a:pt x="34" y="67"/>
                        <a:pt x="32" y="62"/>
                        <a:pt x="41" y="57"/>
                      </a:cubicBezTo>
                      <a:cubicBezTo>
                        <a:pt x="49" y="51"/>
                        <a:pt x="55" y="40"/>
                        <a:pt x="55" y="40"/>
                      </a:cubicBezTo>
                      <a:cubicBezTo>
                        <a:pt x="55" y="40"/>
                        <a:pt x="56" y="39"/>
                        <a:pt x="57" y="37"/>
                      </a:cubicBezTo>
                      <a:cubicBezTo>
                        <a:pt x="72" y="23"/>
                        <a:pt x="72" y="23"/>
                        <a:pt x="72" y="23"/>
                      </a:cubicBezTo>
                      <a:cubicBezTo>
                        <a:pt x="73" y="22"/>
                        <a:pt x="73" y="19"/>
                        <a:pt x="72" y="18"/>
                      </a:cubicBezTo>
                      <a:lnTo>
                        <a:pt x="56" y="2"/>
                      </a:lnTo>
                      <a:close/>
                    </a:path>
                  </a:pathLst>
                </a:custGeom>
                <a:solidFill>
                  <a:srgbClr val="E2E2E2">
                    <a:alpha val="40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Freeform: Shape 172"/>
                <p:cNvSpPr/>
                <p:nvPr>
                  <p:custDataLst>
                    <p:tags r:id="rId19"/>
                  </p:custDataLst>
                </p:nvPr>
              </p:nvSpPr>
              <p:spPr bwMode="auto">
                <a:xfrm>
                  <a:off x="3183290" y="1029869"/>
                  <a:ext cx="366398" cy="348017"/>
                </a:xfrm>
                <a:custGeom>
                  <a:avLst/>
                  <a:gdLst>
                    <a:gd name="T0" fmla="*/ 11 w 83"/>
                    <a:gd name="T1" fmla="*/ 63 h 79"/>
                    <a:gd name="T2" fmla="*/ 34 w 83"/>
                    <a:gd name="T3" fmla="*/ 52 h 79"/>
                    <a:gd name="T4" fmla="*/ 38 w 83"/>
                    <a:gd name="T5" fmla="*/ 51 h 79"/>
                    <a:gd name="T6" fmla="*/ 39 w 83"/>
                    <a:gd name="T7" fmla="*/ 55 h 79"/>
                    <a:gd name="T8" fmla="*/ 38 w 83"/>
                    <a:gd name="T9" fmla="*/ 65 h 79"/>
                    <a:gd name="T10" fmla="*/ 38 w 83"/>
                    <a:gd name="T11" fmla="*/ 79 h 79"/>
                    <a:gd name="T12" fmla="*/ 45 w 83"/>
                    <a:gd name="T13" fmla="*/ 79 h 79"/>
                    <a:gd name="T14" fmla="*/ 44 w 83"/>
                    <a:gd name="T15" fmla="*/ 65 h 79"/>
                    <a:gd name="T16" fmla="*/ 44 w 83"/>
                    <a:gd name="T17" fmla="*/ 55 h 79"/>
                    <a:gd name="T18" fmla="*/ 44 w 83"/>
                    <a:gd name="T19" fmla="*/ 51 h 79"/>
                    <a:gd name="T20" fmla="*/ 48 w 83"/>
                    <a:gd name="T21" fmla="*/ 52 h 79"/>
                    <a:gd name="T22" fmla="*/ 71 w 83"/>
                    <a:gd name="T23" fmla="*/ 63 h 79"/>
                    <a:gd name="T24" fmla="*/ 80 w 83"/>
                    <a:gd name="T25" fmla="*/ 54 h 79"/>
                    <a:gd name="T26" fmla="*/ 74 w 83"/>
                    <a:gd name="T27" fmla="*/ 26 h 79"/>
                    <a:gd name="T28" fmla="*/ 46 w 83"/>
                    <a:gd name="T29" fmla="*/ 44 h 79"/>
                    <a:gd name="T30" fmla="*/ 45 w 83"/>
                    <a:gd name="T31" fmla="*/ 41 h 79"/>
                    <a:gd name="T32" fmla="*/ 50 w 83"/>
                    <a:gd name="T33" fmla="*/ 32 h 79"/>
                    <a:gd name="T34" fmla="*/ 59 w 83"/>
                    <a:gd name="T35" fmla="*/ 10 h 79"/>
                    <a:gd name="T36" fmla="*/ 41 w 83"/>
                    <a:gd name="T37" fmla="*/ 0 h 79"/>
                    <a:gd name="T38" fmla="*/ 23 w 83"/>
                    <a:gd name="T39" fmla="*/ 10 h 79"/>
                    <a:gd name="T40" fmla="*/ 33 w 83"/>
                    <a:gd name="T41" fmla="*/ 32 h 79"/>
                    <a:gd name="T42" fmla="*/ 38 w 83"/>
                    <a:gd name="T43" fmla="*/ 41 h 79"/>
                    <a:gd name="T44" fmla="*/ 36 w 83"/>
                    <a:gd name="T45" fmla="*/ 44 h 79"/>
                    <a:gd name="T46" fmla="*/ 8 w 83"/>
                    <a:gd name="T47" fmla="*/ 26 h 79"/>
                    <a:gd name="T48" fmla="*/ 2 w 83"/>
                    <a:gd name="T49" fmla="*/ 54 h 79"/>
                    <a:gd name="T50" fmla="*/ 11 w 83"/>
                    <a:gd name="T51" fmla="*/ 63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83" h="79">
                      <a:moveTo>
                        <a:pt x="11" y="63"/>
                      </a:moveTo>
                      <a:cubicBezTo>
                        <a:pt x="20" y="64"/>
                        <a:pt x="27" y="55"/>
                        <a:pt x="34" y="52"/>
                      </a:cubicBezTo>
                      <a:cubicBezTo>
                        <a:pt x="35" y="51"/>
                        <a:pt x="38" y="50"/>
                        <a:pt x="38" y="51"/>
                      </a:cubicBezTo>
                      <a:cubicBezTo>
                        <a:pt x="39" y="52"/>
                        <a:pt x="39" y="54"/>
                        <a:pt x="39" y="55"/>
                      </a:cubicBezTo>
                      <a:cubicBezTo>
                        <a:pt x="39" y="59"/>
                        <a:pt x="38" y="62"/>
                        <a:pt x="38" y="65"/>
                      </a:cubicBezTo>
                      <a:cubicBezTo>
                        <a:pt x="38" y="69"/>
                        <a:pt x="38" y="75"/>
                        <a:pt x="38" y="79"/>
                      </a:cubicBezTo>
                      <a:cubicBezTo>
                        <a:pt x="45" y="79"/>
                        <a:pt x="45" y="79"/>
                        <a:pt x="45" y="79"/>
                      </a:cubicBezTo>
                      <a:cubicBezTo>
                        <a:pt x="44" y="75"/>
                        <a:pt x="44" y="69"/>
                        <a:pt x="44" y="65"/>
                      </a:cubicBezTo>
                      <a:cubicBezTo>
                        <a:pt x="44" y="62"/>
                        <a:pt x="44" y="59"/>
                        <a:pt x="44" y="55"/>
                      </a:cubicBezTo>
                      <a:cubicBezTo>
                        <a:pt x="44" y="54"/>
                        <a:pt x="43" y="52"/>
                        <a:pt x="44" y="51"/>
                      </a:cubicBezTo>
                      <a:cubicBezTo>
                        <a:pt x="45" y="50"/>
                        <a:pt x="47" y="51"/>
                        <a:pt x="48" y="52"/>
                      </a:cubicBezTo>
                      <a:cubicBezTo>
                        <a:pt x="55" y="55"/>
                        <a:pt x="62" y="64"/>
                        <a:pt x="71" y="63"/>
                      </a:cubicBezTo>
                      <a:cubicBezTo>
                        <a:pt x="76" y="63"/>
                        <a:pt x="78" y="59"/>
                        <a:pt x="80" y="54"/>
                      </a:cubicBezTo>
                      <a:cubicBezTo>
                        <a:pt x="83" y="46"/>
                        <a:pt x="83" y="31"/>
                        <a:pt x="74" y="26"/>
                      </a:cubicBezTo>
                      <a:cubicBezTo>
                        <a:pt x="61" y="18"/>
                        <a:pt x="57" y="43"/>
                        <a:pt x="46" y="44"/>
                      </a:cubicBezTo>
                      <a:cubicBezTo>
                        <a:pt x="44" y="44"/>
                        <a:pt x="44" y="43"/>
                        <a:pt x="45" y="41"/>
                      </a:cubicBezTo>
                      <a:cubicBezTo>
                        <a:pt x="46" y="38"/>
                        <a:pt x="48" y="35"/>
                        <a:pt x="50" y="32"/>
                      </a:cubicBezTo>
                      <a:cubicBezTo>
                        <a:pt x="54" y="26"/>
                        <a:pt x="60" y="18"/>
                        <a:pt x="59" y="10"/>
                      </a:cubicBezTo>
                      <a:cubicBezTo>
                        <a:pt x="58" y="2"/>
                        <a:pt x="49" y="0"/>
                        <a:pt x="41" y="0"/>
                      </a:cubicBezTo>
                      <a:cubicBezTo>
                        <a:pt x="33" y="0"/>
                        <a:pt x="24" y="2"/>
                        <a:pt x="23" y="10"/>
                      </a:cubicBezTo>
                      <a:cubicBezTo>
                        <a:pt x="22" y="18"/>
                        <a:pt x="28" y="26"/>
                        <a:pt x="33" y="32"/>
                      </a:cubicBezTo>
                      <a:cubicBezTo>
                        <a:pt x="35" y="35"/>
                        <a:pt x="37" y="38"/>
                        <a:pt x="38" y="41"/>
                      </a:cubicBezTo>
                      <a:cubicBezTo>
                        <a:pt x="38" y="43"/>
                        <a:pt x="39" y="44"/>
                        <a:pt x="36" y="44"/>
                      </a:cubicBezTo>
                      <a:cubicBezTo>
                        <a:pt x="25" y="43"/>
                        <a:pt x="21" y="18"/>
                        <a:pt x="8" y="26"/>
                      </a:cubicBezTo>
                      <a:cubicBezTo>
                        <a:pt x="0" y="31"/>
                        <a:pt x="0" y="46"/>
                        <a:pt x="2" y="54"/>
                      </a:cubicBezTo>
                      <a:cubicBezTo>
                        <a:pt x="4" y="59"/>
                        <a:pt x="7" y="63"/>
                        <a:pt x="11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Freeform: Shape 173"/>
                <p:cNvSpPr/>
                <p:nvPr>
                  <p:custDataLst>
                    <p:tags r:id="rId20"/>
                  </p:custDataLst>
                </p:nvPr>
              </p:nvSpPr>
              <p:spPr bwMode="auto">
                <a:xfrm>
                  <a:off x="2732338" y="1652379"/>
                  <a:ext cx="318607" cy="339439"/>
                </a:xfrm>
                <a:custGeom>
                  <a:avLst/>
                  <a:gdLst>
                    <a:gd name="T0" fmla="*/ 59 w 72"/>
                    <a:gd name="T1" fmla="*/ 53 h 77"/>
                    <a:gd name="T2" fmla="*/ 64 w 72"/>
                    <a:gd name="T3" fmla="*/ 50 h 77"/>
                    <a:gd name="T4" fmla="*/ 71 w 72"/>
                    <a:gd name="T5" fmla="*/ 48 h 77"/>
                    <a:gd name="T6" fmla="*/ 71 w 72"/>
                    <a:gd name="T7" fmla="*/ 38 h 77"/>
                    <a:gd name="T8" fmla="*/ 70 w 72"/>
                    <a:gd name="T9" fmla="*/ 22 h 77"/>
                    <a:gd name="T10" fmla="*/ 53 w 72"/>
                    <a:gd name="T11" fmla="*/ 36 h 77"/>
                    <a:gd name="T12" fmla="*/ 48 w 72"/>
                    <a:gd name="T13" fmla="*/ 42 h 77"/>
                    <a:gd name="T14" fmla="*/ 48 w 72"/>
                    <a:gd name="T15" fmla="*/ 36 h 77"/>
                    <a:gd name="T16" fmla="*/ 54 w 72"/>
                    <a:gd name="T17" fmla="*/ 25 h 77"/>
                    <a:gd name="T18" fmla="*/ 49 w 72"/>
                    <a:gd name="T19" fmla="*/ 15 h 77"/>
                    <a:gd name="T20" fmla="*/ 36 w 72"/>
                    <a:gd name="T21" fmla="*/ 0 h 77"/>
                    <a:gd name="T22" fmla="*/ 36 w 72"/>
                    <a:gd name="T23" fmla="*/ 0 h 77"/>
                    <a:gd name="T24" fmla="*/ 36 w 72"/>
                    <a:gd name="T25" fmla="*/ 0 h 77"/>
                    <a:gd name="T26" fmla="*/ 36 w 72"/>
                    <a:gd name="T27" fmla="*/ 0 h 77"/>
                    <a:gd name="T28" fmla="*/ 36 w 72"/>
                    <a:gd name="T29" fmla="*/ 0 h 77"/>
                    <a:gd name="T30" fmla="*/ 23 w 72"/>
                    <a:gd name="T31" fmla="*/ 15 h 77"/>
                    <a:gd name="T32" fmla="*/ 18 w 72"/>
                    <a:gd name="T33" fmla="*/ 25 h 77"/>
                    <a:gd name="T34" fmla="*/ 23 w 72"/>
                    <a:gd name="T35" fmla="*/ 36 h 77"/>
                    <a:gd name="T36" fmla="*/ 24 w 72"/>
                    <a:gd name="T37" fmla="*/ 42 h 77"/>
                    <a:gd name="T38" fmla="*/ 18 w 72"/>
                    <a:gd name="T39" fmla="*/ 36 h 77"/>
                    <a:gd name="T40" fmla="*/ 2 w 72"/>
                    <a:gd name="T41" fmla="*/ 22 h 77"/>
                    <a:gd name="T42" fmla="*/ 0 w 72"/>
                    <a:gd name="T43" fmla="*/ 38 h 77"/>
                    <a:gd name="T44" fmla="*/ 1 w 72"/>
                    <a:gd name="T45" fmla="*/ 48 h 77"/>
                    <a:gd name="T46" fmla="*/ 7 w 72"/>
                    <a:gd name="T47" fmla="*/ 50 h 77"/>
                    <a:gd name="T48" fmla="*/ 12 w 72"/>
                    <a:gd name="T49" fmla="*/ 53 h 77"/>
                    <a:gd name="T50" fmla="*/ 11 w 72"/>
                    <a:gd name="T51" fmla="*/ 56 h 77"/>
                    <a:gd name="T52" fmla="*/ 0 w 72"/>
                    <a:gd name="T53" fmla="*/ 53 h 77"/>
                    <a:gd name="T54" fmla="*/ 16 w 72"/>
                    <a:gd name="T55" fmla="*/ 75 h 77"/>
                    <a:gd name="T56" fmla="*/ 24 w 72"/>
                    <a:gd name="T57" fmla="*/ 74 h 77"/>
                    <a:gd name="T58" fmla="*/ 31 w 72"/>
                    <a:gd name="T59" fmla="*/ 69 h 77"/>
                    <a:gd name="T60" fmla="*/ 34 w 72"/>
                    <a:gd name="T61" fmla="*/ 68 h 77"/>
                    <a:gd name="T62" fmla="*/ 34 w 72"/>
                    <a:gd name="T63" fmla="*/ 65 h 77"/>
                    <a:gd name="T64" fmla="*/ 36 w 72"/>
                    <a:gd name="T65" fmla="*/ 34 h 77"/>
                    <a:gd name="T66" fmla="*/ 38 w 72"/>
                    <a:gd name="T67" fmla="*/ 65 h 77"/>
                    <a:gd name="T68" fmla="*/ 38 w 72"/>
                    <a:gd name="T69" fmla="*/ 68 h 77"/>
                    <a:gd name="T70" fmla="*/ 40 w 72"/>
                    <a:gd name="T71" fmla="*/ 69 h 77"/>
                    <a:gd name="T72" fmla="*/ 47 w 72"/>
                    <a:gd name="T73" fmla="*/ 74 h 77"/>
                    <a:gd name="T74" fmla="*/ 55 w 72"/>
                    <a:gd name="T75" fmla="*/ 75 h 77"/>
                    <a:gd name="T76" fmla="*/ 71 w 72"/>
                    <a:gd name="T77" fmla="*/ 53 h 77"/>
                    <a:gd name="T78" fmla="*/ 60 w 72"/>
                    <a:gd name="T79" fmla="*/ 56 h 77"/>
                    <a:gd name="T80" fmla="*/ 59 w 72"/>
                    <a:gd name="T81" fmla="*/ 53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72" h="77">
                      <a:moveTo>
                        <a:pt x="59" y="53"/>
                      </a:moveTo>
                      <a:cubicBezTo>
                        <a:pt x="61" y="51"/>
                        <a:pt x="63" y="51"/>
                        <a:pt x="64" y="50"/>
                      </a:cubicBezTo>
                      <a:cubicBezTo>
                        <a:pt x="66" y="49"/>
                        <a:pt x="69" y="49"/>
                        <a:pt x="71" y="48"/>
                      </a:cubicBezTo>
                      <a:cubicBezTo>
                        <a:pt x="71" y="45"/>
                        <a:pt x="72" y="42"/>
                        <a:pt x="71" y="38"/>
                      </a:cubicBezTo>
                      <a:cubicBezTo>
                        <a:pt x="71" y="33"/>
                        <a:pt x="70" y="28"/>
                        <a:pt x="70" y="22"/>
                      </a:cubicBezTo>
                      <a:cubicBezTo>
                        <a:pt x="63" y="26"/>
                        <a:pt x="56" y="28"/>
                        <a:pt x="53" y="36"/>
                      </a:cubicBezTo>
                      <a:cubicBezTo>
                        <a:pt x="53" y="38"/>
                        <a:pt x="51" y="43"/>
                        <a:pt x="48" y="42"/>
                      </a:cubicBezTo>
                      <a:cubicBezTo>
                        <a:pt x="46" y="40"/>
                        <a:pt x="47" y="37"/>
                        <a:pt x="48" y="36"/>
                      </a:cubicBezTo>
                      <a:cubicBezTo>
                        <a:pt x="51" y="32"/>
                        <a:pt x="54" y="30"/>
                        <a:pt x="54" y="25"/>
                      </a:cubicBezTo>
                      <a:cubicBezTo>
                        <a:pt x="54" y="21"/>
                        <a:pt x="51" y="18"/>
                        <a:pt x="49" y="15"/>
                      </a:cubicBezTo>
                      <a:cubicBezTo>
                        <a:pt x="45" y="10"/>
                        <a:pt x="40" y="6"/>
                        <a:pt x="36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2" y="6"/>
                        <a:pt x="27" y="10"/>
                        <a:pt x="23" y="15"/>
                      </a:cubicBezTo>
                      <a:cubicBezTo>
                        <a:pt x="20" y="18"/>
                        <a:pt x="18" y="21"/>
                        <a:pt x="18" y="25"/>
                      </a:cubicBezTo>
                      <a:cubicBezTo>
                        <a:pt x="18" y="30"/>
                        <a:pt x="21" y="32"/>
                        <a:pt x="23" y="36"/>
                      </a:cubicBezTo>
                      <a:cubicBezTo>
                        <a:pt x="24" y="37"/>
                        <a:pt x="26" y="40"/>
                        <a:pt x="24" y="42"/>
                      </a:cubicBezTo>
                      <a:cubicBezTo>
                        <a:pt x="21" y="43"/>
                        <a:pt x="19" y="38"/>
                        <a:pt x="18" y="36"/>
                      </a:cubicBezTo>
                      <a:cubicBezTo>
                        <a:pt x="16" y="28"/>
                        <a:pt x="9" y="26"/>
                        <a:pt x="2" y="22"/>
                      </a:cubicBezTo>
                      <a:cubicBezTo>
                        <a:pt x="2" y="28"/>
                        <a:pt x="1" y="33"/>
                        <a:pt x="0" y="38"/>
                      </a:cubicBezTo>
                      <a:cubicBezTo>
                        <a:pt x="0" y="42"/>
                        <a:pt x="0" y="45"/>
                        <a:pt x="1" y="48"/>
                      </a:cubicBezTo>
                      <a:cubicBezTo>
                        <a:pt x="3" y="49"/>
                        <a:pt x="5" y="49"/>
                        <a:pt x="7" y="50"/>
                      </a:cubicBezTo>
                      <a:cubicBezTo>
                        <a:pt x="9" y="51"/>
                        <a:pt x="11" y="51"/>
                        <a:pt x="12" y="53"/>
                      </a:cubicBezTo>
                      <a:cubicBezTo>
                        <a:pt x="14" y="54"/>
                        <a:pt x="14" y="57"/>
                        <a:pt x="11" y="56"/>
                      </a:cubicBezTo>
                      <a:cubicBezTo>
                        <a:pt x="8" y="56"/>
                        <a:pt x="4" y="52"/>
                        <a:pt x="0" y="53"/>
                      </a:cubicBezTo>
                      <a:cubicBezTo>
                        <a:pt x="2" y="62"/>
                        <a:pt x="7" y="71"/>
                        <a:pt x="16" y="75"/>
                      </a:cubicBezTo>
                      <a:cubicBezTo>
                        <a:pt x="20" y="77"/>
                        <a:pt x="21" y="76"/>
                        <a:pt x="24" y="74"/>
                      </a:cubicBezTo>
                      <a:cubicBezTo>
                        <a:pt x="27" y="72"/>
                        <a:pt x="28" y="70"/>
                        <a:pt x="31" y="69"/>
                      </a:cubicBezTo>
                      <a:cubicBezTo>
                        <a:pt x="33" y="69"/>
                        <a:pt x="34" y="70"/>
                        <a:pt x="34" y="68"/>
                      </a:cubicBezTo>
                      <a:cubicBezTo>
                        <a:pt x="34" y="67"/>
                        <a:pt x="34" y="66"/>
                        <a:pt x="34" y="65"/>
                      </a:cubicBezTo>
                      <a:cubicBezTo>
                        <a:pt x="35" y="53"/>
                        <a:pt x="35" y="46"/>
                        <a:pt x="36" y="34"/>
                      </a:cubicBezTo>
                      <a:cubicBezTo>
                        <a:pt x="36" y="46"/>
                        <a:pt x="37" y="53"/>
                        <a:pt x="38" y="65"/>
                      </a:cubicBezTo>
                      <a:cubicBezTo>
                        <a:pt x="38" y="66"/>
                        <a:pt x="38" y="67"/>
                        <a:pt x="38" y="68"/>
                      </a:cubicBezTo>
                      <a:cubicBezTo>
                        <a:pt x="38" y="70"/>
                        <a:pt x="39" y="69"/>
                        <a:pt x="40" y="69"/>
                      </a:cubicBezTo>
                      <a:cubicBezTo>
                        <a:pt x="43" y="70"/>
                        <a:pt x="45" y="72"/>
                        <a:pt x="47" y="74"/>
                      </a:cubicBezTo>
                      <a:cubicBezTo>
                        <a:pt x="50" y="76"/>
                        <a:pt x="52" y="77"/>
                        <a:pt x="55" y="75"/>
                      </a:cubicBezTo>
                      <a:cubicBezTo>
                        <a:pt x="65" y="71"/>
                        <a:pt x="70" y="62"/>
                        <a:pt x="71" y="53"/>
                      </a:cubicBezTo>
                      <a:cubicBezTo>
                        <a:pt x="68" y="52"/>
                        <a:pt x="64" y="56"/>
                        <a:pt x="60" y="56"/>
                      </a:cubicBezTo>
                      <a:cubicBezTo>
                        <a:pt x="58" y="57"/>
                        <a:pt x="58" y="54"/>
                        <a:pt x="59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Rectangle 174"/>
                <p:cNvSpPr/>
                <p:nvPr>
                  <p:custDataLst>
                    <p:tags r:id="rId21"/>
                  </p:custDataLst>
                </p:nvPr>
              </p:nvSpPr>
              <p:spPr bwMode="auto">
                <a:xfrm>
                  <a:off x="2878162" y="1966084"/>
                  <a:ext cx="22057" cy="10538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8" name="Freeform: Shape 175"/>
                <p:cNvSpPr/>
                <p:nvPr/>
              </p:nvSpPr>
              <p:spPr bwMode="auto">
                <a:xfrm>
                  <a:off x="5920861" y="1413423"/>
                  <a:ext cx="30635" cy="162980"/>
                </a:xfrm>
                <a:custGeom>
                  <a:avLst/>
                  <a:gdLst>
                    <a:gd name="T0" fmla="*/ 7 w 7"/>
                    <a:gd name="T1" fmla="*/ 1 h 37"/>
                    <a:gd name="T2" fmla="*/ 4 w 7"/>
                    <a:gd name="T3" fmla="*/ 0 h 37"/>
                    <a:gd name="T4" fmla="*/ 4 w 7"/>
                    <a:gd name="T5" fmla="*/ 0 h 37"/>
                    <a:gd name="T6" fmla="*/ 0 w 7"/>
                    <a:gd name="T7" fmla="*/ 1 h 37"/>
                    <a:gd name="T8" fmla="*/ 0 w 7"/>
                    <a:gd name="T9" fmla="*/ 37 h 37"/>
                    <a:gd name="T10" fmla="*/ 7 w 7"/>
                    <a:gd name="T11" fmla="*/ 37 h 37"/>
                    <a:gd name="T12" fmla="*/ 7 w 7"/>
                    <a:gd name="T13" fmla="*/ 1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37">
                      <a:moveTo>
                        <a:pt x="7" y="1"/>
                      </a:moveTo>
                      <a:cubicBezTo>
                        <a:pt x="6" y="1"/>
                        <a:pt x="5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1" y="1"/>
                        <a:pt x="0" y="1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7" y="37"/>
                        <a:pt x="7" y="37"/>
                        <a:pt x="7" y="37"/>
                      </a:cubicBezTo>
                      <a:lnTo>
                        <a:pt x="7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Freeform: Shape 176"/>
                <p:cNvSpPr/>
                <p:nvPr/>
              </p:nvSpPr>
              <p:spPr bwMode="auto">
                <a:xfrm>
                  <a:off x="5920861" y="1192849"/>
                  <a:ext cx="30635" cy="22057"/>
                </a:xfrm>
                <a:custGeom>
                  <a:avLst/>
                  <a:gdLst>
                    <a:gd name="T0" fmla="*/ 5 w 7"/>
                    <a:gd name="T1" fmla="*/ 5 h 5"/>
                    <a:gd name="T2" fmla="*/ 5 w 7"/>
                    <a:gd name="T3" fmla="*/ 5 h 5"/>
                    <a:gd name="T4" fmla="*/ 7 w 7"/>
                    <a:gd name="T5" fmla="*/ 5 h 5"/>
                    <a:gd name="T6" fmla="*/ 7 w 7"/>
                    <a:gd name="T7" fmla="*/ 0 h 5"/>
                    <a:gd name="T8" fmla="*/ 0 w 7"/>
                    <a:gd name="T9" fmla="*/ 0 h 5"/>
                    <a:gd name="T10" fmla="*/ 0 w 7"/>
                    <a:gd name="T11" fmla="*/ 5 h 5"/>
                    <a:gd name="T12" fmla="*/ 5 w 7"/>
                    <a:gd name="T13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5">
                      <a:moveTo>
                        <a:pt x="5" y="5"/>
                      </a:move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6" y="5"/>
                        <a:pt x="7" y="5"/>
                        <a:pt x="7" y="5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2" y="5"/>
                        <a:pt x="3" y="5"/>
                        <a:pt x="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Freeform: Shape 177"/>
                <p:cNvSpPr/>
                <p:nvPr/>
              </p:nvSpPr>
              <p:spPr bwMode="auto">
                <a:xfrm>
                  <a:off x="5788517" y="1223484"/>
                  <a:ext cx="305128" cy="220574"/>
                </a:xfrm>
                <a:custGeom>
                  <a:avLst/>
                  <a:gdLst>
                    <a:gd name="T0" fmla="*/ 37 w 69"/>
                    <a:gd name="T1" fmla="*/ 0 h 50"/>
                    <a:gd name="T2" fmla="*/ 35 w 69"/>
                    <a:gd name="T3" fmla="*/ 0 h 50"/>
                    <a:gd name="T4" fmla="*/ 35 w 69"/>
                    <a:gd name="T5" fmla="*/ 0 h 50"/>
                    <a:gd name="T6" fmla="*/ 30 w 69"/>
                    <a:gd name="T7" fmla="*/ 0 h 50"/>
                    <a:gd name="T8" fmla="*/ 1 w 69"/>
                    <a:gd name="T9" fmla="*/ 33 h 50"/>
                    <a:gd name="T10" fmla="*/ 3 w 69"/>
                    <a:gd name="T11" fmla="*/ 46 h 50"/>
                    <a:gd name="T12" fmla="*/ 4 w 69"/>
                    <a:gd name="T13" fmla="*/ 48 h 50"/>
                    <a:gd name="T14" fmla="*/ 6 w 69"/>
                    <a:gd name="T15" fmla="*/ 46 h 50"/>
                    <a:gd name="T16" fmla="*/ 14 w 69"/>
                    <a:gd name="T17" fmla="*/ 40 h 50"/>
                    <a:gd name="T18" fmla="*/ 15 w 69"/>
                    <a:gd name="T19" fmla="*/ 40 h 50"/>
                    <a:gd name="T20" fmla="*/ 23 w 69"/>
                    <a:gd name="T21" fmla="*/ 46 h 50"/>
                    <a:gd name="T22" fmla="*/ 24 w 69"/>
                    <a:gd name="T23" fmla="*/ 48 h 50"/>
                    <a:gd name="T24" fmla="*/ 25 w 69"/>
                    <a:gd name="T25" fmla="*/ 46 h 50"/>
                    <a:gd name="T26" fmla="*/ 30 w 69"/>
                    <a:gd name="T27" fmla="*/ 42 h 50"/>
                    <a:gd name="T28" fmla="*/ 34 w 69"/>
                    <a:gd name="T29" fmla="*/ 41 h 50"/>
                    <a:gd name="T30" fmla="*/ 34 w 69"/>
                    <a:gd name="T31" fmla="*/ 41 h 50"/>
                    <a:gd name="T32" fmla="*/ 37 w 69"/>
                    <a:gd name="T33" fmla="*/ 42 h 50"/>
                    <a:gd name="T34" fmla="*/ 43 w 69"/>
                    <a:gd name="T35" fmla="*/ 47 h 50"/>
                    <a:gd name="T36" fmla="*/ 44 w 69"/>
                    <a:gd name="T37" fmla="*/ 48 h 50"/>
                    <a:gd name="T38" fmla="*/ 45 w 69"/>
                    <a:gd name="T39" fmla="*/ 47 h 50"/>
                    <a:gd name="T40" fmla="*/ 54 w 69"/>
                    <a:gd name="T41" fmla="*/ 41 h 50"/>
                    <a:gd name="T42" fmla="*/ 54 w 69"/>
                    <a:gd name="T43" fmla="*/ 41 h 50"/>
                    <a:gd name="T44" fmla="*/ 62 w 69"/>
                    <a:gd name="T45" fmla="*/ 47 h 50"/>
                    <a:gd name="T46" fmla="*/ 63 w 69"/>
                    <a:gd name="T47" fmla="*/ 49 h 50"/>
                    <a:gd name="T48" fmla="*/ 64 w 69"/>
                    <a:gd name="T49" fmla="*/ 50 h 50"/>
                    <a:gd name="T50" fmla="*/ 64 w 69"/>
                    <a:gd name="T51" fmla="*/ 49 h 50"/>
                    <a:gd name="T52" fmla="*/ 65 w 69"/>
                    <a:gd name="T53" fmla="*/ 47 h 50"/>
                    <a:gd name="T54" fmla="*/ 68 w 69"/>
                    <a:gd name="T55" fmla="*/ 35 h 50"/>
                    <a:gd name="T56" fmla="*/ 37 w 69"/>
                    <a:gd name="T57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69" h="50">
                      <a:moveTo>
                        <a:pt x="37" y="0"/>
                      </a:moveTo>
                      <a:cubicBezTo>
                        <a:pt x="37" y="0"/>
                        <a:pt x="36" y="0"/>
                        <a:pt x="35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3" y="0"/>
                        <a:pt x="32" y="0"/>
                        <a:pt x="30" y="0"/>
                      </a:cubicBezTo>
                      <a:cubicBezTo>
                        <a:pt x="14" y="2"/>
                        <a:pt x="1" y="16"/>
                        <a:pt x="1" y="33"/>
                      </a:cubicBezTo>
                      <a:cubicBezTo>
                        <a:pt x="0" y="38"/>
                        <a:pt x="1" y="42"/>
                        <a:pt x="3" y="46"/>
                      </a:cubicBezTo>
                      <a:cubicBezTo>
                        <a:pt x="3" y="47"/>
                        <a:pt x="4" y="48"/>
                        <a:pt x="4" y="48"/>
                      </a:cubicBezTo>
                      <a:cubicBezTo>
                        <a:pt x="5" y="48"/>
                        <a:pt x="5" y="47"/>
                        <a:pt x="6" y="46"/>
                      </a:cubicBezTo>
                      <a:cubicBezTo>
                        <a:pt x="7" y="43"/>
                        <a:pt x="11" y="40"/>
                        <a:pt x="14" y="40"/>
                      </a:cubicBezTo>
                      <a:cubicBezTo>
                        <a:pt x="14" y="40"/>
                        <a:pt x="15" y="40"/>
                        <a:pt x="15" y="40"/>
                      </a:cubicBezTo>
                      <a:cubicBezTo>
                        <a:pt x="18" y="41"/>
                        <a:pt x="22" y="43"/>
                        <a:pt x="23" y="46"/>
                      </a:cubicBezTo>
                      <a:cubicBezTo>
                        <a:pt x="24" y="47"/>
                        <a:pt x="24" y="48"/>
                        <a:pt x="24" y="48"/>
                      </a:cubicBezTo>
                      <a:cubicBezTo>
                        <a:pt x="24" y="48"/>
                        <a:pt x="25" y="47"/>
                        <a:pt x="25" y="46"/>
                      </a:cubicBezTo>
                      <a:cubicBezTo>
                        <a:pt x="26" y="44"/>
                        <a:pt x="28" y="42"/>
                        <a:pt x="30" y="42"/>
                      </a:cubicBezTo>
                      <a:cubicBezTo>
                        <a:pt x="31" y="41"/>
                        <a:pt x="33" y="41"/>
                        <a:pt x="34" y="41"/>
                      </a:cubicBez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5" y="41"/>
                        <a:pt x="36" y="41"/>
                        <a:pt x="37" y="42"/>
                      </a:cubicBezTo>
                      <a:cubicBezTo>
                        <a:pt x="40" y="42"/>
                        <a:pt x="42" y="44"/>
                        <a:pt x="43" y="47"/>
                      </a:cubicBezTo>
                      <a:cubicBezTo>
                        <a:pt x="44" y="48"/>
                        <a:pt x="44" y="48"/>
                        <a:pt x="44" y="48"/>
                      </a:cubicBezTo>
                      <a:cubicBezTo>
                        <a:pt x="44" y="48"/>
                        <a:pt x="44" y="48"/>
                        <a:pt x="45" y="47"/>
                      </a:cubicBezTo>
                      <a:cubicBezTo>
                        <a:pt x="47" y="44"/>
                        <a:pt x="50" y="41"/>
                        <a:pt x="54" y="41"/>
                      </a:cubicBezTo>
                      <a:cubicBezTo>
                        <a:pt x="54" y="41"/>
                        <a:pt x="54" y="41"/>
                        <a:pt x="54" y="41"/>
                      </a:cubicBezTo>
                      <a:cubicBezTo>
                        <a:pt x="58" y="41"/>
                        <a:pt x="61" y="44"/>
                        <a:pt x="62" y="47"/>
                      </a:cubicBezTo>
                      <a:cubicBezTo>
                        <a:pt x="63" y="48"/>
                        <a:pt x="63" y="49"/>
                        <a:pt x="63" y="49"/>
                      </a:cubicBezTo>
                      <a:cubicBezTo>
                        <a:pt x="63" y="50"/>
                        <a:pt x="63" y="50"/>
                        <a:pt x="64" y="50"/>
                      </a:cubicBezTo>
                      <a:cubicBezTo>
                        <a:pt x="64" y="50"/>
                        <a:pt x="64" y="50"/>
                        <a:pt x="64" y="49"/>
                      </a:cubicBezTo>
                      <a:cubicBezTo>
                        <a:pt x="65" y="49"/>
                        <a:pt x="65" y="48"/>
                        <a:pt x="65" y="47"/>
                      </a:cubicBezTo>
                      <a:cubicBezTo>
                        <a:pt x="67" y="44"/>
                        <a:pt x="68" y="39"/>
                        <a:pt x="68" y="35"/>
                      </a:cubicBezTo>
                      <a:cubicBezTo>
                        <a:pt x="69" y="17"/>
                        <a:pt x="55" y="2"/>
                        <a:pt x="3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1" name="Freeform: Shape 178"/>
                <p:cNvSpPr/>
                <p:nvPr/>
              </p:nvSpPr>
              <p:spPr bwMode="auto">
                <a:xfrm>
                  <a:off x="4601092" y="4491660"/>
                  <a:ext cx="118865" cy="84553"/>
                </a:xfrm>
                <a:custGeom>
                  <a:avLst/>
                  <a:gdLst>
                    <a:gd name="T0" fmla="*/ 17 w 27"/>
                    <a:gd name="T1" fmla="*/ 5 h 19"/>
                    <a:gd name="T2" fmla="*/ 24 w 27"/>
                    <a:gd name="T3" fmla="*/ 1 h 19"/>
                    <a:gd name="T4" fmla="*/ 27 w 27"/>
                    <a:gd name="T5" fmla="*/ 0 h 19"/>
                    <a:gd name="T6" fmla="*/ 16 w 27"/>
                    <a:gd name="T7" fmla="*/ 1 h 19"/>
                    <a:gd name="T8" fmla="*/ 9 w 27"/>
                    <a:gd name="T9" fmla="*/ 7 h 19"/>
                    <a:gd name="T10" fmla="*/ 5 w 27"/>
                    <a:gd name="T11" fmla="*/ 12 h 19"/>
                    <a:gd name="T12" fmla="*/ 0 w 27"/>
                    <a:gd name="T13" fmla="*/ 19 h 19"/>
                    <a:gd name="T14" fmla="*/ 9 w 27"/>
                    <a:gd name="T15" fmla="*/ 15 h 19"/>
                    <a:gd name="T16" fmla="*/ 17 w 27"/>
                    <a:gd name="T17" fmla="*/ 5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7" h="19">
                      <a:moveTo>
                        <a:pt x="17" y="5"/>
                      </a:moveTo>
                      <a:cubicBezTo>
                        <a:pt x="19" y="4"/>
                        <a:pt x="21" y="2"/>
                        <a:pt x="24" y="1"/>
                      </a:cubicBezTo>
                      <a:cubicBezTo>
                        <a:pt x="24" y="1"/>
                        <a:pt x="26" y="0"/>
                        <a:pt x="27" y="0"/>
                      </a:cubicBezTo>
                      <a:cubicBezTo>
                        <a:pt x="23" y="0"/>
                        <a:pt x="19" y="0"/>
                        <a:pt x="16" y="1"/>
                      </a:cubicBezTo>
                      <a:cubicBezTo>
                        <a:pt x="13" y="2"/>
                        <a:pt x="10" y="4"/>
                        <a:pt x="9" y="7"/>
                      </a:cubicBezTo>
                      <a:cubicBezTo>
                        <a:pt x="7" y="9"/>
                        <a:pt x="6" y="11"/>
                        <a:pt x="5" y="12"/>
                      </a:cubicBezTo>
                      <a:cubicBezTo>
                        <a:pt x="4" y="15"/>
                        <a:pt x="3" y="18"/>
                        <a:pt x="0" y="19"/>
                      </a:cubicBezTo>
                      <a:cubicBezTo>
                        <a:pt x="3" y="19"/>
                        <a:pt x="7" y="17"/>
                        <a:pt x="9" y="15"/>
                      </a:cubicBezTo>
                      <a:cubicBezTo>
                        <a:pt x="13" y="12"/>
                        <a:pt x="15" y="9"/>
                        <a:pt x="1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Freeform: Shape 179"/>
                <p:cNvSpPr/>
                <p:nvPr/>
              </p:nvSpPr>
              <p:spPr bwMode="auto">
                <a:xfrm>
                  <a:off x="4609670" y="4491660"/>
                  <a:ext cx="154402" cy="106611"/>
                </a:xfrm>
                <a:custGeom>
                  <a:avLst/>
                  <a:gdLst>
                    <a:gd name="T0" fmla="*/ 23 w 35"/>
                    <a:gd name="T1" fmla="*/ 3 h 24"/>
                    <a:gd name="T2" fmla="*/ 14 w 35"/>
                    <a:gd name="T3" fmla="*/ 11 h 24"/>
                    <a:gd name="T4" fmla="*/ 8 w 35"/>
                    <a:gd name="T5" fmla="*/ 17 h 24"/>
                    <a:gd name="T6" fmla="*/ 0 w 35"/>
                    <a:gd name="T7" fmla="*/ 20 h 24"/>
                    <a:gd name="T8" fmla="*/ 19 w 35"/>
                    <a:gd name="T9" fmla="*/ 20 h 24"/>
                    <a:gd name="T10" fmla="*/ 30 w 35"/>
                    <a:gd name="T11" fmla="*/ 6 h 24"/>
                    <a:gd name="T12" fmla="*/ 33 w 35"/>
                    <a:gd name="T13" fmla="*/ 2 h 24"/>
                    <a:gd name="T14" fmla="*/ 35 w 35"/>
                    <a:gd name="T15" fmla="*/ 1 h 24"/>
                    <a:gd name="T16" fmla="*/ 23 w 35"/>
                    <a:gd name="T17" fmla="*/ 3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5" h="24">
                      <a:moveTo>
                        <a:pt x="23" y="3"/>
                      </a:moveTo>
                      <a:cubicBezTo>
                        <a:pt x="19" y="5"/>
                        <a:pt x="17" y="7"/>
                        <a:pt x="14" y="11"/>
                      </a:cubicBezTo>
                      <a:cubicBezTo>
                        <a:pt x="12" y="13"/>
                        <a:pt x="10" y="16"/>
                        <a:pt x="8" y="17"/>
                      </a:cubicBezTo>
                      <a:cubicBezTo>
                        <a:pt x="5" y="19"/>
                        <a:pt x="3" y="20"/>
                        <a:pt x="0" y="20"/>
                      </a:cubicBezTo>
                      <a:cubicBezTo>
                        <a:pt x="6" y="24"/>
                        <a:pt x="13" y="24"/>
                        <a:pt x="19" y="20"/>
                      </a:cubicBezTo>
                      <a:cubicBezTo>
                        <a:pt x="25" y="17"/>
                        <a:pt x="27" y="12"/>
                        <a:pt x="30" y="6"/>
                      </a:cubicBezTo>
                      <a:cubicBezTo>
                        <a:pt x="31" y="5"/>
                        <a:pt x="32" y="3"/>
                        <a:pt x="33" y="2"/>
                      </a:cubicBezTo>
                      <a:cubicBezTo>
                        <a:pt x="34" y="2"/>
                        <a:pt x="35" y="1"/>
                        <a:pt x="35" y="1"/>
                      </a:cubicBezTo>
                      <a:cubicBezTo>
                        <a:pt x="31" y="0"/>
                        <a:pt x="27" y="1"/>
                        <a:pt x="2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Freeform: Shape 180"/>
                <p:cNvSpPr/>
                <p:nvPr/>
              </p:nvSpPr>
              <p:spPr bwMode="auto">
                <a:xfrm>
                  <a:off x="4601092" y="4403430"/>
                  <a:ext cx="101709" cy="71074"/>
                </a:xfrm>
                <a:custGeom>
                  <a:avLst/>
                  <a:gdLst>
                    <a:gd name="T0" fmla="*/ 8 w 23"/>
                    <a:gd name="T1" fmla="*/ 6 h 16"/>
                    <a:gd name="T2" fmla="*/ 5 w 23"/>
                    <a:gd name="T3" fmla="*/ 11 h 16"/>
                    <a:gd name="T4" fmla="*/ 0 w 23"/>
                    <a:gd name="T5" fmla="*/ 16 h 16"/>
                    <a:gd name="T6" fmla="*/ 8 w 23"/>
                    <a:gd name="T7" fmla="*/ 13 h 16"/>
                    <a:gd name="T8" fmla="*/ 15 w 23"/>
                    <a:gd name="T9" fmla="*/ 5 h 16"/>
                    <a:gd name="T10" fmla="*/ 20 w 23"/>
                    <a:gd name="T11" fmla="*/ 1 h 16"/>
                    <a:gd name="T12" fmla="*/ 23 w 23"/>
                    <a:gd name="T13" fmla="*/ 0 h 16"/>
                    <a:gd name="T14" fmla="*/ 14 w 23"/>
                    <a:gd name="T15" fmla="*/ 1 h 16"/>
                    <a:gd name="T16" fmla="*/ 8 w 23"/>
                    <a:gd name="T17" fmla="*/ 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16">
                      <a:moveTo>
                        <a:pt x="8" y="6"/>
                      </a:moveTo>
                      <a:cubicBezTo>
                        <a:pt x="6" y="8"/>
                        <a:pt x="6" y="9"/>
                        <a:pt x="5" y="11"/>
                      </a:cubicBezTo>
                      <a:cubicBezTo>
                        <a:pt x="4" y="13"/>
                        <a:pt x="2" y="15"/>
                        <a:pt x="0" y="16"/>
                      </a:cubicBezTo>
                      <a:cubicBezTo>
                        <a:pt x="3" y="16"/>
                        <a:pt x="6" y="15"/>
                        <a:pt x="8" y="13"/>
                      </a:cubicBezTo>
                      <a:cubicBezTo>
                        <a:pt x="11" y="11"/>
                        <a:pt x="13" y="7"/>
                        <a:pt x="15" y="5"/>
                      </a:cubicBezTo>
                      <a:cubicBezTo>
                        <a:pt x="17" y="3"/>
                        <a:pt x="18" y="2"/>
                        <a:pt x="20" y="1"/>
                      </a:cubicBezTo>
                      <a:cubicBezTo>
                        <a:pt x="21" y="1"/>
                        <a:pt x="22" y="0"/>
                        <a:pt x="23" y="0"/>
                      </a:cubicBezTo>
                      <a:cubicBezTo>
                        <a:pt x="20" y="0"/>
                        <a:pt x="17" y="0"/>
                        <a:pt x="14" y="1"/>
                      </a:cubicBezTo>
                      <a:cubicBezTo>
                        <a:pt x="11" y="2"/>
                        <a:pt x="9" y="4"/>
                        <a:pt x="8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4" name="Freeform: Shape 181"/>
                <p:cNvSpPr/>
                <p:nvPr/>
              </p:nvSpPr>
              <p:spPr bwMode="auto">
                <a:xfrm>
                  <a:off x="4609670" y="4403430"/>
                  <a:ext cx="132345" cy="93131"/>
                </a:xfrm>
                <a:custGeom>
                  <a:avLst/>
                  <a:gdLst>
                    <a:gd name="T0" fmla="*/ 28 w 30"/>
                    <a:gd name="T1" fmla="*/ 2 h 21"/>
                    <a:gd name="T2" fmla="*/ 30 w 30"/>
                    <a:gd name="T3" fmla="*/ 1 h 21"/>
                    <a:gd name="T4" fmla="*/ 19 w 30"/>
                    <a:gd name="T5" fmla="*/ 2 h 21"/>
                    <a:gd name="T6" fmla="*/ 12 w 30"/>
                    <a:gd name="T7" fmla="*/ 9 h 21"/>
                    <a:gd name="T8" fmla="*/ 6 w 30"/>
                    <a:gd name="T9" fmla="*/ 15 h 21"/>
                    <a:gd name="T10" fmla="*/ 0 w 30"/>
                    <a:gd name="T11" fmla="*/ 18 h 21"/>
                    <a:gd name="T12" fmla="*/ 16 w 30"/>
                    <a:gd name="T13" fmla="*/ 17 h 21"/>
                    <a:gd name="T14" fmla="*/ 25 w 30"/>
                    <a:gd name="T15" fmla="*/ 6 h 21"/>
                    <a:gd name="T16" fmla="*/ 28 w 30"/>
                    <a:gd name="T17" fmla="*/ 2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0" h="21">
                      <a:moveTo>
                        <a:pt x="28" y="2"/>
                      </a:moveTo>
                      <a:cubicBezTo>
                        <a:pt x="29" y="2"/>
                        <a:pt x="30" y="1"/>
                        <a:pt x="30" y="1"/>
                      </a:cubicBezTo>
                      <a:cubicBezTo>
                        <a:pt x="26" y="0"/>
                        <a:pt x="23" y="1"/>
                        <a:pt x="19" y="2"/>
                      </a:cubicBezTo>
                      <a:cubicBezTo>
                        <a:pt x="16" y="4"/>
                        <a:pt x="14" y="6"/>
                        <a:pt x="12" y="9"/>
                      </a:cubicBezTo>
                      <a:cubicBezTo>
                        <a:pt x="10" y="11"/>
                        <a:pt x="9" y="14"/>
                        <a:pt x="6" y="15"/>
                      </a:cubicBezTo>
                      <a:cubicBezTo>
                        <a:pt x="5" y="16"/>
                        <a:pt x="2" y="17"/>
                        <a:pt x="0" y="18"/>
                      </a:cubicBezTo>
                      <a:cubicBezTo>
                        <a:pt x="5" y="21"/>
                        <a:pt x="11" y="21"/>
                        <a:pt x="16" y="17"/>
                      </a:cubicBezTo>
                      <a:cubicBezTo>
                        <a:pt x="21" y="15"/>
                        <a:pt x="23" y="10"/>
                        <a:pt x="25" y="6"/>
                      </a:cubicBezTo>
                      <a:cubicBezTo>
                        <a:pt x="26" y="4"/>
                        <a:pt x="27" y="3"/>
                        <a:pt x="28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5" name="Freeform: Shape 182"/>
                <p:cNvSpPr/>
                <p:nvPr/>
              </p:nvSpPr>
              <p:spPr bwMode="auto">
                <a:xfrm>
                  <a:off x="4472424" y="4491660"/>
                  <a:ext cx="115189" cy="84553"/>
                </a:xfrm>
                <a:custGeom>
                  <a:avLst/>
                  <a:gdLst>
                    <a:gd name="T0" fmla="*/ 9 w 26"/>
                    <a:gd name="T1" fmla="*/ 5 h 19"/>
                    <a:gd name="T2" fmla="*/ 17 w 26"/>
                    <a:gd name="T3" fmla="*/ 15 h 19"/>
                    <a:gd name="T4" fmla="*/ 26 w 26"/>
                    <a:gd name="T5" fmla="*/ 19 h 19"/>
                    <a:gd name="T6" fmla="*/ 21 w 26"/>
                    <a:gd name="T7" fmla="*/ 12 h 19"/>
                    <a:gd name="T8" fmla="*/ 18 w 26"/>
                    <a:gd name="T9" fmla="*/ 7 h 19"/>
                    <a:gd name="T10" fmla="*/ 11 w 26"/>
                    <a:gd name="T11" fmla="*/ 1 h 19"/>
                    <a:gd name="T12" fmla="*/ 0 w 26"/>
                    <a:gd name="T13" fmla="*/ 0 h 19"/>
                    <a:gd name="T14" fmla="*/ 3 w 26"/>
                    <a:gd name="T15" fmla="*/ 1 h 19"/>
                    <a:gd name="T16" fmla="*/ 9 w 26"/>
                    <a:gd name="T17" fmla="*/ 5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" h="19">
                      <a:moveTo>
                        <a:pt x="9" y="5"/>
                      </a:moveTo>
                      <a:cubicBezTo>
                        <a:pt x="12" y="9"/>
                        <a:pt x="14" y="12"/>
                        <a:pt x="17" y="15"/>
                      </a:cubicBezTo>
                      <a:cubicBezTo>
                        <a:pt x="20" y="17"/>
                        <a:pt x="23" y="19"/>
                        <a:pt x="26" y="19"/>
                      </a:cubicBezTo>
                      <a:cubicBezTo>
                        <a:pt x="24" y="18"/>
                        <a:pt x="22" y="15"/>
                        <a:pt x="21" y="12"/>
                      </a:cubicBezTo>
                      <a:cubicBezTo>
                        <a:pt x="20" y="11"/>
                        <a:pt x="19" y="9"/>
                        <a:pt x="18" y="7"/>
                      </a:cubicBezTo>
                      <a:cubicBezTo>
                        <a:pt x="16" y="4"/>
                        <a:pt x="14" y="2"/>
                        <a:pt x="11" y="1"/>
                      </a:cubicBezTo>
                      <a:cubicBezTo>
                        <a:pt x="7" y="0"/>
                        <a:pt x="3" y="0"/>
                        <a:pt x="0" y="0"/>
                      </a:cubicBezTo>
                      <a:cubicBezTo>
                        <a:pt x="1" y="0"/>
                        <a:pt x="2" y="1"/>
                        <a:pt x="3" y="1"/>
                      </a:cubicBezTo>
                      <a:cubicBezTo>
                        <a:pt x="5" y="2"/>
                        <a:pt x="7" y="4"/>
                        <a:pt x="9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Freeform: Shape 183"/>
                <p:cNvSpPr/>
                <p:nvPr/>
              </p:nvSpPr>
              <p:spPr bwMode="auto">
                <a:xfrm>
                  <a:off x="4424633" y="4491660"/>
                  <a:ext cx="154402" cy="106611"/>
                </a:xfrm>
                <a:custGeom>
                  <a:avLst/>
                  <a:gdLst>
                    <a:gd name="T0" fmla="*/ 6 w 35"/>
                    <a:gd name="T1" fmla="*/ 6 h 24"/>
                    <a:gd name="T2" fmla="*/ 16 w 35"/>
                    <a:gd name="T3" fmla="*/ 20 h 24"/>
                    <a:gd name="T4" fmla="*/ 35 w 35"/>
                    <a:gd name="T5" fmla="*/ 20 h 24"/>
                    <a:gd name="T6" fmla="*/ 28 w 35"/>
                    <a:gd name="T7" fmla="*/ 17 h 24"/>
                    <a:gd name="T8" fmla="*/ 21 w 35"/>
                    <a:gd name="T9" fmla="*/ 11 h 24"/>
                    <a:gd name="T10" fmla="*/ 13 w 35"/>
                    <a:gd name="T11" fmla="*/ 3 h 24"/>
                    <a:gd name="T12" fmla="*/ 0 w 35"/>
                    <a:gd name="T13" fmla="*/ 1 h 24"/>
                    <a:gd name="T14" fmla="*/ 2 w 35"/>
                    <a:gd name="T15" fmla="*/ 2 h 24"/>
                    <a:gd name="T16" fmla="*/ 6 w 35"/>
                    <a:gd name="T17" fmla="*/ 6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5" h="24">
                      <a:moveTo>
                        <a:pt x="6" y="6"/>
                      </a:moveTo>
                      <a:cubicBezTo>
                        <a:pt x="9" y="12"/>
                        <a:pt x="11" y="17"/>
                        <a:pt x="16" y="20"/>
                      </a:cubicBezTo>
                      <a:cubicBezTo>
                        <a:pt x="22" y="24"/>
                        <a:pt x="30" y="24"/>
                        <a:pt x="35" y="20"/>
                      </a:cubicBezTo>
                      <a:cubicBezTo>
                        <a:pt x="33" y="20"/>
                        <a:pt x="30" y="19"/>
                        <a:pt x="28" y="17"/>
                      </a:cubicBezTo>
                      <a:cubicBezTo>
                        <a:pt x="25" y="16"/>
                        <a:pt x="23" y="13"/>
                        <a:pt x="21" y="11"/>
                      </a:cubicBezTo>
                      <a:cubicBezTo>
                        <a:pt x="19" y="7"/>
                        <a:pt x="16" y="5"/>
                        <a:pt x="13" y="3"/>
                      </a:cubicBezTo>
                      <a:cubicBezTo>
                        <a:pt x="9" y="1"/>
                        <a:pt x="4" y="0"/>
                        <a:pt x="0" y="1"/>
                      </a:cubicBezTo>
                      <a:cubicBezTo>
                        <a:pt x="1" y="1"/>
                        <a:pt x="2" y="2"/>
                        <a:pt x="2" y="2"/>
                      </a:cubicBezTo>
                      <a:cubicBezTo>
                        <a:pt x="4" y="3"/>
                        <a:pt x="5" y="5"/>
                        <a:pt x="6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7" name="Freeform: Shape 184"/>
                <p:cNvSpPr/>
                <p:nvPr/>
              </p:nvSpPr>
              <p:spPr bwMode="auto">
                <a:xfrm>
                  <a:off x="4485903" y="4403430"/>
                  <a:ext cx="101709" cy="71074"/>
                </a:xfrm>
                <a:custGeom>
                  <a:avLst/>
                  <a:gdLst>
                    <a:gd name="T0" fmla="*/ 10 w 23"/>
                    <a:gd name="T1" fmla="*/ 1 h 16"/>
                    <a:gd name="T2" fmla="*/ 0 w 23"/>
                    <a:gd name="T3" fmla="*/ 0 h 16"/>
                    <a:gd name="T4" fmla="*/ 3 w 23"/>
                    <a:gd name="T5" fmla="*/ 1 h 16"/>
                    <a:gd name="T6" fmla="*/ 8 w 23"/>
                    <a:gd name="T7" fmla="*/ 5 h 16"/>
                    <a:gd name="T8" fmla="*/ 15 w 23"/>
                    <a:gd name="T9" fmla="*/ 13 h 16"/>
                    <a:gd name="T10" fmla="*/ 23 w 23"/>
                    <a:gd name="T11" fmla="*/ 16 h 16"/>
                    <a:gd name="T12" fmla="*/ 19 w 23"/>
                    <a:gd name="T13" fmla="*/ 11 h 16"/>
                    <a:gd name="T14" fmla="*/ 16 w 23"/>
                    <a:gd name="T15" fmla="*/ 6 h 16"/>
                    <a:gd name="T16" fmla="*/ 10 w 23"/>
                    <a:gd name="T17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16">
                      <a:moveTo>
                        <a:pt x="10" y="1"/>
                      </a:moveTo>
                      <a:cubicBezTo>
                        <a:pt x="7" y="0"/>
                        <a:pt x="3" y="0"/>
                        <a:pt x="0" y="0"/>
                      </a:cubicBezTo>
                      <a:cubicBezTo>
                        <a:pt x="1" y="0"/>
                        <a:pt x="2" y="1"/>
                        <a:pt x="3" y="1"/>
                      </a:cubicBezTo>
                      <a:cubicBezTo>
                        <a:pt x="5" y="2"/>
                        <a:pt x="7" y="3"/>
                        <a:pt x="8" y="5"/>
                      </a:cubicBezTo>
                      <a:cubicBezTo>
                        <a:pt x="11" y="7"/>
                        <a:pt x="13" y="11"/>
                        <a:pt x="15" y="13"/>
                      </a:cubicBezTo>
                      <a:cubicBezTo>
                        <a:pt x="18" y="15"/>
                        <a:pt x="20" y="16"/>
                        <a:pt x="23" y="16"/>
                      </a:cubicBezTo>
                      <a:cubicBezTo>
                        <a:pt x="21" y="15"/>
                        <a:pt x="20" y="13"/>
                        <a:pt x="19" y="11"/>
                      </a:cubicBezTo>
                      <a:cubicBezTo>
                        <a:pt x="18" y="9"/>
                        <a:pt x="17" y="8"/>
                        <a:pt x="16" y="6"/>
                      </a:cubicBezTo>
                      <a:cubicBezTo>
                        <a:pt x="14" y="4"/>
                        <a:pt x="12" y="2"/>
                        <a:pt x="1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8" name="Freeform: Shape 185"/>
                <p:cNvSpPr/>
                <p:nvPr/>
              </p:nvSpPr>
              <p:spPr bwMode="auto">
                <a:xfrm>
                  <a:off x="4446690" y="4403430"/>
                  <a:ext cx="132345" cy="93131"/>
                </a:xfrm>
                <a:custGeom>
                  <a:avLst/>
                  <a:gdLst>
                    <a:gd name="T0" fmla="*/ 0 w 30"/>
                    <a:gd name="T1" fmla="*/ 1 h 21"/>
                    <a:gd name="T2" fmla="*/ 2 w 30"/>
                    <a:gd name="T3" fmla="*/ 2 h 21"/>
                    <a:gd name="T4" fmla="*/ 5 w 30"/>
                    <a:gd name="T5" fmla="*/ 6 h 21"/>
                    <a:gd name="T6" fmla="*/ 14 w 30"/>
                    <a:gd name="T7" fmla="*/ 17 h 21"/>
                    <a:gd name="T8" fmla="*/ 30 w 30"/>
                    <a:gd name="T9" fmla="*/ 18 h 21"/>
                    <a:gd name="T10" fmla="*/ 24 w 30"/>
                    <a:gd name="T11" fmla="*/ 15 h 21"/>
                    <a:gd name="T12" fmla="*/ 18 w 30"/>
                    <a:gd name="T13" fmla="*/ 9 h 21"/>
                    <a:gd name="T14" fmla="*/ 11 w 30"/>
                    <a:gd name="T15" fmla="*/ 2 h 21"/>
                    <a:gd name="T16" fmla="*/ 0 w 30"/>
                    <a:gd name="T17" fmla="*/ 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0" h="21">
                      <a:moveTo>
                        <a:pt x="0" y="1"/>
                      </a:moveTo>
                      <a:cubicBezTo>
                        <a:pt x="1" y="1"/>
                        <a:pt x="2" y="2"/>
                        <a:pt x="2" y="2"/>
                      </a:cubicBezTo>
                      <a:cubicBezTo>
                        <a:pt x="3" y="3"/>
                        <a:pt x="4" y="4"/>
                        <a:pt x="5" y="6"/>
                      </a:cubicBezTo>
                      <a:cubicBezTo>
                        <a:pt x="8" y="10"/>
                        <a:pt x="9" y="15"/>
                        <a:pt x="14" y="17"/>
                      </a:cubicBezTo>
                      <a:cubicBezTo>
                        <a:pt x="19" y="21"/>
                        <a:pt x="25" y="21"/>
                        <a:pt x="30" y="18"/>
                      </a:cubicBezTo>
                      <a:cubicBezTo>
                        <a:pt x="28" y="17"/>
                        <a:pt x="26" y="16"/>
                        <a:pt x="24" y="15"/>
                      </a:cubicBezTo>
                      <a:cubicBezTo>
                        <a:pt x="22" y="14"/>
                        <a:pt x="20" y="11"/>
                        <a:pt x="18" y="9"/>
                      </a:cubicBezTo>
                      <a:cubicBezTo>
                        <a:pt x="16" y="6"/>
                        <a:pt x="14" y="4"/>
                        <a:pt x="11" y="2"/>
                      </a:cubicBezTo>
                      <a:cubicBezTo>
                        <a:pt x="8" y="1"/>
                        <a:pt x="4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9" name="Freeform: Shape 186"/>
                <p:cNvSpPr/>
                <p:nvPr/>
              </p:nvSpPr>
              <p:spPr bwMode="auto">
                <a:xfrm>
                  <a:off x="4592514" y="4342160"/>
                  <a:ext cx="56369" cy="113963"/>
                </a:xfrm>
                <a:custGeom>
                  <a:avLst/>
                  <a:gdLst>
                    <a:gd name="T0" fmla="*/ 9 w 13"/>
                    <a:gd name="T1" fmla="*/ 8 h 26"/>
                    <a:gd name="T2" fmla="*/ 2 w 13"/>
                    <a:gd name="T3" fmla="*/ 17 h 26"/>
                    <a:gd name="T4" fmla="*/ 1 w 13"/>
                    <a:gd name="T5" fmla="*/ 26 h 26"/>
                    <a:gd name="T6" fmla="*/ 5 w 13"/>
                    <a:gd name="T7" fmla="*/ 20 h 26"/>
                    <a:gd name="T8" fmla="*/ 9 w 13"/>
                    <a:gd name="T9" fmla="*/ 16 h 26"/>
                    <a:gd name="T10" fmla="*/ 12 w 13"/>
                    <a:gd name="T11" fmla="*/ 9 h 26"/>
                    <a:gd name="T12" fmla="*/ 11 w 13"/>
                    <a:gd name="T13" fmla="*/ 0 h 26"/>
                    <a:gd name="T14" fmla="*/ 11 w 13"/>
                    <a:gd name="T15" fmla="*/ 3 h 26"/>
                    <a:gd name="T16" fmla="*/ 9 w 13"/>
                    <a:gd name="T17" fmla="*/ 8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26">
                      <a:moveTo>
                        <a:pt x="9" y="8"/>
                      </a:moveTo>
                      <a:cubicBezTo>
                        <a:pt x="6" y="11"/>
                        <a:pt x="4" y="14"/>
                        <a:pt x="2" y="17"/>
                      </a:cubicBezTo>
                      <a:cubicBezTo>
                        <a:pt x="1" y="20"/>
                        <a:pt x="0" y="23"/>
                        <a:pt x="1" y="26"/>
                      </a:cubicBezTo>
                      <a:cubicBezTo>
                        <a:pt x="1" y="23"/>
                        <a:pt x="3" y="21"/>
                        <a:pt x="5" y="20"/>
                      </a:cubicBezTo>
                      <a:cubicBezTo>
                        <a:pt x="6" y="19"/>
                        <a:pt x="8" y="18"/>
                        <a:pt x="9" y="16"/>
                      </a:cubicBezTo>
                      <a:cubicBezTo>
                        <a:pt x="11" y="14"/>
                        <a:pt x="12" y="12"/>
                        <a:pt x="12" y="9"/>
                      </a:cubicBezTo>
                      <a:cubicBezTo>
                        <a:pt x="13" y="6"/>
                        <a:pt x="12" y="3"/>
                        <a:pt x="11" y="0"/>
                      </a:cubicBezTo>
                      <a:cubicBezTo>
                        <a:pt x="11" y="0"/>
                        <a:pt x="11" y="2"/>
                        <a:pt x="11" y="3"/>
                      </a:cubicBezTo>
                      <a:cubicBezTo>
                        <a:pt x="10" y="5"/>
                        <a:pt x="10" y="7"/>
                        <a:pt x="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0" name="Freeform: Shape 187"/>
                <p:cNvSpPr/>
                <p:nvPr/>
              </p:nvSpPr>
              <p:spPr bwMode="auto">
                <a:xfrm>
                  <a:off x="4560653" y="4301721"/>
                  <a:ext cx="75976" cy="145824"/>
                </a:xfrm>
                <a:custGeom>
                  <a:avLst/>
                  <a:gdLst>
                    <a:gd name="T0" fmla="*/ 6 w 17"/>
                    <a:gd name="T1" fmla="*/ 33 h 33"/>
                    <a:gd name="T2" fmla="*/ 7 w 17"/>
                    <a:gd name="T3" fmla="*/ 27 h 33"/>
                    <a:gd name="T4" fmla="*/ 11 w 17"/>
                    <a:gd name="T5" fmla="*/ 20 h 33"/>
                    <a:gd name="T6" fmla="*/ 16 w 17"/>
                    <a:gd name="T7" fmla="*/ 11 h 33"/>
                    <a:gd name="T8" fmla="*/ 16 w 17"/>
                    <a:gd name="T9" fmla="*/ 0 h 33"/>
                    <a:gd name="T10" fmla="*/ 15 w 17"/>
                    <a:gd name="T11" fmla="*/ 2 h 33"/>
                    <a:gd name="T12" fmla="*/ 12 w 17"/>
                    <a:gd name="T13" fmla="*/ 6 h 33"/>
                    <a:gd name="T14" fmla="*/ 2 w 17"/>
                    <a:gd name="T15" fmla="*/ 17 h 33"/>
                    <a:gd name="T16" fmla="*/ 6 w 17"/>
                    <a:gd name="T17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" h="33">
                      <a:moveTo>
                        <a:pt x="6" y="33"/>
                      </a:moveTo>
                      <a:cubicBezTo>
                        <a:pt x="5" y="31"/>
                        <a:pt x="6" y="29"/>
                        <a:pt x="7" y="27"/>
                      </a:cubicBezTo>
                      <a:cubicBezTo>
                        <a:pt x="8" y="24"/>
                        <a:pt x="9" y="22"/>
                        <a:pt x="11" y="20"/>
                      </a:cubicBezTo>
                      <a:cubicBezTo>
                        <a:pt x="13" y="17"/>
                        <a:pt x="15" y="15"/>
                        <a:pt x="16" y="11"/>
                      </a:cubicBezTo>
                      <a:cubicBezTo>
                        <a:pt x="17" y="8"/>
                        <a:pt x="17" y="4"/>
                        <a:pt x="16" y="0"/>
                      </a:cubicBezTo>
                      <a:cubicBezTo>
                        <a:pt x="16" y="1"/>
                        <a:pt x="15" y="2"/>
                        <a:pt x="15" y="2"/>
                      </a:cubicBezTo>
                      <a:cubicBezTo>
                        <a:pt x="14" y="4"/>
                        <a:pt x="13" y="5"/>
                        <a:pt x="12" y="6"/>
                      </a:cubicBezTo>
                      <a:cubicBezTo>
                        <a:pt x="8" y="10"/>
                        <a:pt x="4" y="12"/>
                        <a:pt x="2" y="17"/>
                      </a:cubicBezTo>
                      <a:cubicBezTo>
                        <a:pt x="0" y="23"/>
                        <a:pt x="1" y="29"/>
                        <a:pt x="6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1" name="Freeform: Shape 188"/>
                <p:cNvSpPr/>
                <p:nvPr/>
              </p:nvSpPr>
              <p:spPr bwMode="auto">
                <a:xfrm>
                  <a:off x="5727246" y="1033545"/>
                  <a:ext cx="140922" cy="140922"/>
                </a:xfrm>
                <a:custGeom>
                  <a:avLst/>
                  <a:gdLst>
                    <a:gd name="T0" fmla="*/ 7 w 32"/>
                    <a:gd name="T1" fmla="*/ 30 h 32"/>
                    <a:gd name="T2" fmla="*/ 16 w 32"/>
                    <a:gd name="T3" fmla="*/ 32 h 32"/>
                    <a:gd name="T4" fmla="*/ 32 w 32"/>
                    <a:gd name="T5" fmla="*/ 16 h 32"/>
                    <a:gd name="T6" fmla="*/ 16 w 32"/>
                    <a:gd name="T7" fmla="*/ 0 h 32"/>
                    <a:gd name="T8" fmla="*/ 0 w 32"/>
                    <a:gd name="T9" fmla="*/ 14 h 32"/>
                    <a:gd name="T10" fmla="*/ 16 w 32"/>
                    <a:gd name="T11" fmla="*/ 14 h 32"/>
                    <a:gd name="T12" fmla="*/ 21 w 32"/>
                    <a:gd name="T13" fmla="*/ 14 h 32"/>
                    <a:gd name="T14" fmla="*/ 18 w 32"/>
                    <a:gd name="T15" fmla="*/ 18 h 32"/>
                    <a:gd name="T16" fmla="*/ 7 w 32"/>
                    <a:gd name="T17" fmla="*/ 3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2" h="32">
                      <a:moveTo>
                        <a:pt x="7" y="30"/>
                      </a:moveTo>
                      <a:cubicBezTo>
                        <a:pt x="10" y="31"/>
                        <a:pt x="13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ubicBezTo>
                        <a:pt x="8" y="0"/>
                        <a:pt x="1" y="6"/>
                        <a:pt x="0" y="14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21" y="14"/>
                        <a:pt x="21" y="14"/>
                        <a:pt x="21" y="14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lnTo>
                        <a:pt x="7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2" name="Freeform: Shape 189"/>
                <p:cNvSpPr/>
                <p:nvPr/>
              </p:nvSpPr>
              <p:spPr bwMode="auto">
                <a:xfrm>
                  <a:off x="5501770" y="1104619"/>
                  <a:ext cx="295324" cy="278169"/>
                </a:xfrm>
                <a:custGeom>
                  <a:avLst/>
                  <a:gdLst>
                    <a:gd name="T0" fmla="*/ 30 w 67"/>
                    <a:gd name="T1" fmla="*/ 34 h 63"/>
                    <a:gd name="T2" fmla="*/ 30 w 67"/>
                    <a:gd name="T3" fmla="*/ 36 h 63"/>
                    <a:gd name="T4" fmla="*/ 30 w 67"/>
                    <a:gd name="T5" fmla="*/ 37 h 63"/>
                    <a:gd name="T6" fmla="*/ 30 w 67"/>
                    <a:gd name="T7" fmla="*/ 58 h 63"/>
                    <a:gd name="T8" fmla="*/ 22 w 67"/>
                    <a:gd name="T9" fmla="*/ 63 h 63"/>
                    <a:gd name="T10" fmla="*/ 44 w 67"/>
                    <a:gd name="T11" fmla="*/ 63 h 63"/>
                    <a:gd name="T12" fmla="*/ 37 w 67"/>
                    <a:gd name="T13" fmla="*/ 58 h 63"/>
                    <a:gd name="T14" fmla="*/ 37 w 67"/>
                    <a:gd name="T15" fmla="*/ 37 h 63"/>
                    <a:gd name="T16" fmla="*/ 37 w 67"/>
                    <a:gd name="T17" fmla="*/ 36 h 63"/>
                    <a:gd name="T18" fmla="*/ 37 w 67"/>
                    <a:gd name="T19" fmla="*/ 34 h 63"/>
                    <a:gd name="T20" fmla="*/ 56 w 67"/>
                    <a:gd name="T21" fmla="*/ 12 h 63"/>
                    <a:gd name="T22" fmla="*/ 67 w 67"/>
                    <a:gd name="T23" fmla="*/ 0 h 63"/>
                    <a:gd name="T24" fmla="*/ 51 w 67"/>
                    <a:gd name="T25" fmla="*/ 0 h 63"/>
                    <a:gd name="T26" fmla="*/ 0 w 67"/>
                    <a:gd name="T27" fmla="*/ 0 h 63"/>
                    <a:gd name="T28" fmla="*/ 30 w 67"/>
                    <a:gd name="T29" fmla="*/ 34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7" h="63">
                      <a:moveTo>
                        <a:pt x="30" y="34"/>
                      </a:moveTo>
                      <a:cubicBezTo>
                        <a:pt x="30" y="36"/>
                        <a:pt x="30" y="36"/>
                        <a:pt x="30" y="36"/>
                      </a:cubicBezTo>
                      <a:cubicBezTo>
                        <a:pt x="30" y="37"/>
                        <a:pt x="30" y="37"/>
                        <a:pt x="30" y="37"/>
                      </a:cubicBezTo>
                      <a:cubicBezTo>
                        <a:pt x="30" y="58"/>
                        <a:pt x="30" y="58"/>
                        <a:pt x="30" y="58"/>
                      </a:cubicBezTo>
                      <a:cubicBezTo>
                        <a:pt x="25" y="58"/>
                        <a:pt x="22" y="61"/>
                        <a:pt x="22" y="63"/>
                      </a:cubicBezTo>
                      <a:cubicBezTo>
                        <a:pt x="44" y="63"/>
                        <a:pt x="44" y="63"/>
                        <a:pt x="44" y="63"/>
                      </a:cubicBezTo>
                      <a:cubicBezTo>
                        <a:pt x="44" y="61"/>
                        <a:pt x="41" y="59"/>
                        <a:pt x="37" y="58"/>
                      </a:cubicBezTo>
                      <a:cubicBezTo>
                        <a:pt x="37" y="37"/>
                        <a:pt x="37" y="37"/>
                        <a:pt x="37" y="37"/>
                      </a:cubicBezTo>
                      <a:cubicBezTo>
                        <a:pt x="37" y="36"/>
                        <a:pt x="37" y="36"/>
                        <a:pt x="37" y="36"/>
                      </a:cubicBezTo>
                      <a:cubicBezTo>
                        <a:pt x="37" y="34"/>
                        <a:pt x="37" y="34"/>
                        <a:pt x="37" y="34"/>
                      </a:cubicBezTo>
                      <a:cubicBezTo>
                        <a:pt x="56" y="12"/>
                        <a:pt x="56" y="12"/>
                        <a:pt x="56" y="12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51" y="0"/>
                        <a:pt x="51" y="0"/>
                        <a:pt x="5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30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3" name="Freeform: Shape 190"/>
                <p:cNvSpPr/>
                <p:nvPr/>
              </p:nvSpPr>
              <p:spPr bwMode="auto">
                <a:xfrm>
                  <a:off x="5364524" y="795815"/>
                  <a:ext cx="220574" cy="136021"/>
                </a:xfrm>
                <a:custGeom>
                  <a:avLst/>
                  <a:gdLst>
                    <a:gd name="T0" fmla="*/ 141 w 180"/>
                    <a:gd name="T1" fmla="*/ 61 h 111"/>
                    <a:gd name="T2" fmla="*/ 180 w 180"/>
                    <a:gd name="T3" fmla="*/ 61 h 111"/>
                    <a:gd name="T4" fmla="*/ 180 w 180"/>
                    <a:gd name="T5" fmla="*/ 111 h 111"/>
                    <a:gd name="T6" fmla="*/ 141 w 180"/>
                    <a:gd name="T7" fmla="*/ 111 h 111"/>
                    <a:gd name="T8" fmla="*/ 141 w 180"/>
                    <a:gd name="T9" fmla="*/ 100 h 111"/>
                    <a:gd name="T10" fmla="*/ 155 w 180"/>
                    <a:gd name="T11" fmla="*/ 100 h 111"/>
                    <a:gd name="T12" fmla="*/ 155 w 180"/>
                    <a:gd name="T13" fmla="*/ 79 h 111"/>
                    <a:gd name="T14" fmla="*/ 141 w 180"/>
                    <a:gd name="T15" fmla="*/ 79 h 111"/>
                    <a:gd name="T16" fmla="*/ 141 w 180"/>
                    <a:gd name="T17" fmla="*/ 61 h 111"/>
                    <a:gd name="T18" fmla="*/ 90 w 180"/>
                    <a:gd name="T19" fmla="*/ 61 h 111"/>
                    <a:gd name="T20" fmla="*/ 141 w 180"/>
                    <a:gd name="T21" fmla="*/ 61 h 111"/>
                    <a:gd name="T22" fmla="*/ 141 w 180"/>
                    <a:gd name="T23" fmla="*/ 79 h 111"/>
                    <a:gd name="T24" fmla="*/ 126 w 180"/>
                    <a:gd name="T25" fmla="*/ 79 h 111"/>
                    <a:gd name="T26" fmla="*/ 126 w 180"/>
                    <a:gd name="T27" fmla="*/ 100 h 111"/>
                    <a:gd name="T28" fmla="*/ 126 w 180"/>
                    <a:gd name="T29" fmla="*/ 100 h 111"/>
                    <a:gd name="T30" fmla="*/ 141 w 180"/>
                    <a:gd name="T31" fmla="*/ 100 h 111"/>
                    <a:gd name="T32" fmla="*/ 141 w 180"/>
                    <a:gd name="T33" fmla="*/ 111 h 111"/>
                    <a:gd name="T34" fmla="*/ 90 w 180"/>
                    <a:gd name="T35" fmla="*/ 111 h 111"/>
                    <a:gd name="T36" fmla="*/ 90 w 180"/>
                    <a:gd name="T37" fmla="*/ 100 h 111"/>
                    <a:gd name="T38" fmla="*/ 105 w 180"/>
                    <a:gd name="T39" fmla="*/ 100 h 111"/>
                    <a:gd name="T40" fmla="*/ 105 w 180"/>
                    <a:gd name="T41" fmla="*/ 79 h 111"/>
                    <a:gd name="T42" fmla="*/ 90 w 180"/>
                    <a:gd name="T43" fmla="*/ 79 h 111"/>
                    <a:gd name="T44" fmla="*/ 90 w 180"/>
                    <a:gd name="T45" fmla="*/ 61 h 111"/>
                    <a:gd name="T46" fmla="*/ 65 w 180"/>
                    <a:gd name="T47" fmla="*/ 0 h 111"/>
                    <a:gd name="T48" fmla="*/ 65 w 180"/>
                    <a:gd name="T49" fmla="*/ 61 h 111"/>
                    <a:gd name="T50" fmla="*/ 90 w 180"/>
                    <a:gd name="T51" fmla="*/ 61 h 111"/>
                    <a:gd name="T52" fmla="*/ 90 w 180"/>
                    <a:gd name="T53" fmla="*/ 79 h 111"/>
                    <a:gd name="T54" fmla="*/ 76 w 180"/>
                    <a:gd name="T55" fmla="*/ 79 h 111"/>
                    <a:gd name="T56" fmla="*/ 76 w 180"/>
                    <a:gd name="T57" fmla="*/ 100 h 111"/>
                    <a:gd name="T58" fmla="*/ 76 w 180"/>
                    <a:gd name="T59" fmla="*/ 100 h 111"/>
                    <a:gd name="T60" fmla="*/ 90 w 180"/>
                    <a:gd name="T61" fmla="*/ 100 h 111"/>
                    <a:gd name="T62" fmla="*/ 90 w 180"/>
                    <a:gd name="T63" fmla="*/ 111 h 111"/>
                    <a:gd name="T64" fmla="*/ 40 w 180"/>
                    <a:gd name="T65" fmla="*/ 111 h 111"/>
                    <a:gd name="T66" fmla="*/ 40 w 180"/>
                    <a:gd name="T67" fmla="*/ 100 h 111"/>
                    <a:gd name="T68" fmla="*/ 54 w 180"/>
                    <a:gd name="T69" fmla="*/ 100 h 111"/>
                    <a:gd name="T70" fmla="*/ 54 w 180"/>
                    <a:gd name="T71" fmla="*/ 79 h 111"/>
                    <a:gd name="T72" fmla="*/ 40 w 180"/>
                    <a:gd name="T73" fmla="*/ 79 h 111"/>
                    <a:gd name="T74" fmla="*/ 40 w 180"/>
                    <a:gd name="T75" fmla="*/ 0 h 111"/>
                    <a:gd name="T76" fmla="*/ 65 w 180"/>
                    <a:gd name="T77" fmla="*/ 0 h 111"/>
                    <a:gd name="T78" fmla="*/ 40 w 180"/>
                    <a:gd name="T79" fmla="*/ 111 h 111"/>
                    <a:gd name="T80" fmla="*/ 0 w 180"/>
                    <a:gd name="T81" fmla="*/ 111 h 111"/>
                    <a:gd name="T82" fmla="*/ 0 w 180"/>
                    <a:gd name="T83" fmla="*/ 61 h 111"/>
                    <a:gd name="T84" fmla="*/ 22 w 180"/>
                    <a:gd name="T85" fmla="*/ 61 h 111"/>
                    <a:gd name="T86" fmla="*/ 22 w 180"/>
                    <a:gd name="T87" fmla="*/ 0 h 111"/>
                    <a:gd name="T88" fmla="*/ 40 w 180"/>
                    <a:gd name="T89" fmla="*/ 0 h 111"/>
                    <a:gd name="T90" fmla="*/ 40 w 180"/>
                    <a:gd name="T91" fmla="*/ 79 h 111"/>
                    <a:gd name="T92" fmla="*/ 25 w 180"/>
                    <a:gd name="T93" fmla="*/ 79 h 111"/>
                    <a:gd name="T94" fmla="*/ 25 w 180"/>
                    <a:gd name="T95" fmla="*/ 100 h 111"/>
                    <a:gd name="T96" fmla="*/ 25 w 180"/>
                    <a:gd name="T97" fmla="*/ 100 h 111"/>
                    <a:gd name="T98" fmla="*/ 40 w 180"/>
                    <a:gd name="T99" fmla="*/ 100 h 111"/>
                    <a:gd name="T100" fmla="*/ 40 w 180"/>
                    <a:gd name="T101" fmla="*/ 11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80" h="111">
                      <a:moveTo>
                        <a:pt x="141" y="61"/>
                      </a:moveTo>
                      <a:lnTo>
                        <a:pt x="180" y="61"/>
                      </a:lnTo>
                      <a:lnTo>
                        <a:pt x="180" y="111"/>
                      </a:lnTo>
                      <a:lnTo>
                        <a:pt x="141" y="111"/>
                      </a:lnTo>
                      <a:lnTo>
                        <a:pt x="141" y="100"/>
                      </a:lnTo>
                      <a:lnTo>
                        <a:pt x="155" y="100"/>
                      </a:lnTo>
                      <a:lnTo>
                        <a:pt x="155" y="79"/>
                      </a:lnTo>
                      <a:lnTo>
                        <a:pt x="141" y="79"/>
                      </a:lnTo>
                      <a:lnTo>
                        <a:pt x="141" y="61"/>
                      </a:lnTo>
                      <a:close/>
                      <a:moveTo>
                        <a:pt x="90" y="61"/>
                      </a:moveTo>
                      <a:lnTo>
                        <a:pt x="141" y="61"/>
                      </a:lnTo>
                      <a:lnTo>
                        <a:pt x="141" y="79"/>
                      </a:lnTo>
                      <a:lnTo>
                        <a:pt x="126" y="79"/>
                      </a:lnTo>
                      <a:lnTo>
                        <a:pt x="126" y="100"/>
                      </a:lnTo>
                      <a:lnTo>
                        <a:pt x="126" y="100"/>
                      </a:lnTo>
                      <a:lnTo>
                        <a:pt x="141" y="100"/>
                      </a:lnTo>
                      <a:lnTo>
                        <a:pt x="141" y="111"/>
                      </a:lnTo>
                      <a:lnTo>
                        <a:pt x="90" y="111"/>
                      </a:lnTo>
                      <a:lnTo>
                        <a:pt x="90" y="100"/>
                      </a:lnTo>
                      <a:lnTo>
                        <a:pt x="105" y="100"/>
                      </a:lnTo>
                      <a:lnTo>
                        <a:pt x="105" y="79"/>
                      </a:lnTo>
                      <a:lnTo>
                        <a:pt x="90" y="79"/>
                      </a:lnTo>
                      <a:lnTo>
                        <a:pt x="90" y="61"/>
                      </a:lnTo>
                      <a:close/>
                      <a:moveTo>
                        <a:pt x="65" y="0"/>
                      </a:moveTo>
                      <a:lnTo>
                        <a:pt x="65" y="61"/>
                      </a:lnTo>
                      <a:lnTo>
                        <a:pt x="90" y="61"/>
                      </a:lnTo>
                      <a:lnTo>
                        <a:pt x="90" y="79"/>
                      </a:lnTo>
                      <a:lnTo>
                        <a:pt x="76" y="79"/>
                      </a:lnTo>
                      <a:lnTo>
                        <a:pt x="76" y="100"/>
                      </a:lnTo>
                      <a:lnTo>
                        <a:pt x="76" y="100"/>
                      </a:lnTo>
                      <a:lnTo>
                        <a:pt x="90" y="100"/>
                      </a:lnTo>
                      <a:lnTo>
                        <a:pt x="90" y="111"/>
                      </a:lnTo>
                      <a:lnTo>
                        <a:pt x="40" y="111"/>
                      </a:lnTo>
                      <a:lnTo>
                        <a:pt x="40" y="100"/>
                      </a:lnTo>
                      <a:lnTo>
                        <a:pt x="54" y="100"/>
                      </a:lnTo>
                      <a:lnTo>
                        <a:pt x="54" y="79"/>
                      </a:lnTo>
                      <a:lnTo>
                        <a:pt x="40" y="79"/>
                      </a:lnTo>
                      <a:lnTo>
                        <a:pt x="40" y="0"/>
                      </a:lnTo>
                      <a:lnTo>
                        <a:pt x="65" y="0"/>
                      </a:lnTo>
                      <a:close/>
                      <a:moveTo>
                        <a:pt x="40" y="111"/>
                      </a:moveTo>
                      <a:lnTo>
                        <a:pt x="0" y="111"/>
                      </a:lnTo>
                      <a:lnTo>
                        <a:pt x="0" y="61"/>
                      </a:lnTo>
                      <a:lnTo>
                        <a:pt x="22" y="61"/>
                      </a:lnTo>
                      <a:lnTo>
                        <a:pt x="22" y="0"/>
                      </a:lnTo>
                      <a:lnTo>
                        <a:pt x="40" y="0"/>
                      </a:lnTo>
                      <a:lnTo>
                        <a:pt x="40" y="79"/>
                      </a:lnTo>
                      <a:lnTo>
                        <a:pt x="25" y="79"/>
                      </a:lnTo>
                      <a:lnTo>
                        <a:pt x="25" y="100"/>
                      </a:lnTo>
                      <a:lnTo>
                        <a:pt x="25" y="100"/>
                      </a:lnTo>
                      <a:lnTo>
                        <a:pt x="40" y="100"/>
                      </a:lnTo>
                      <a:lnTo>
                        <a:pt x="40" y="1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4" name="Freeform: Shape 191"/>
                <p:cNvSpPr/>
                <p:nvPr/>
              </p:nvSpPr>
              <p:spPr bwMode="auto">
                <a:xfrm>
                  <a:off x="5342467" y="940414"/>
                  <a:ext cx="296550" cy="93131"/>
                </a:xfrm>
                <a:custGeom>
                  <a:avLst/>
                  <a:gdLst>
                    <a:gd name="T0" fmla="*/ 7 w 242"/>
                    <a:gd name="T1" fmla="*/ 76 h 76"/>
                    <a:gd name="T2" fmla="*/ 0 w 242"/>
                    <a:gd name="T3" fmla="*/ 0 h 76"/>
                    <a:gd name="T4" fmla="*/ 242 w 242"/>
                    <a:gd name="T5" fmla="*/ 0 h 76"/>
                    <a:gd name="T6" fmla="*/ 213 w 242"/>
                    <a:gd name="T7" fmla="*/ 76 h 76"/>
                    <a:gd name="T8" fmla="*/ 7 w 242"/>
                    <a:gd name="T9" fmla="*/ 76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2" h="76">
                      <a:moveTo>
                        <a:pt x="7" y="76"/>
                      </a:moveTo>
                      <a:lnTo>
                        <a:pt x="0" y="0"/>
                      </a:lnTo>
                      <a:lnTo>
                        <a:pt x="242" y="0"/>
                      </a:lnTo>
                      <a:lnTo>
                        <a:pt x="213" y="76"/>
                      </a:lnTo>
                      <a:lnTo>
                        <a:pt x="7" y="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5" name="Freeform: Shape 192"/>
                <p:cNvSpPr/>
                <p:nvPr/>
              </p:nvSpPr>
              <p:spPr bwMode="auto">
                <a:xfrm>
                  <a:off x="3664877" y="4235549"/>
                  <a:ext cx="198517" cy="198517"/>
                </a:xfrm>
                <a:custGeom>
                  <a:avLst/>
                  <a:gdLst>
                    <a:gd name="T0" fmla="*/ 22 w 45"/>
                    <a:gd name="T1" fmla="*/ 42 h 45"/>
                    <a:gd name="T2" fmla="*/ 26 w 45"/>
                    <a:gd name="T3" fmla="*/ 42 h 45"/>
                    <a:gd name="T4" fmla="*/ 27 w 45"/>
                    <a:gd name="T5" fmla="*/ 45 h 45"/>
                    <a:gd name="T6" fmla="*/ 35 w 45"/>
                    <a:gd name="T7" fmla="*/ 41 h 45"/>
                    <a:gd name="T8" fmla="*/ 34 w 45"/>
                    <a:gd name="T9" fmla="*/ 38 h 45"/>
                    <a:gd name="T10" fmla="*/ 38 w 45"/>
                    <a:gd name="T11" fmla="*/ 33 h 45"/>
                    <a:gd name="T12" fmla="*/ 42 w 45"/>
                    <a:gd name="T13" fmla="*/ 35 h 45"/>
                    <a:gd name="T14" fmla="*/ 45 w 45"/>
                    <a:gd name="T15" fmla="*/ 27 h 45"/>
                    <a:gd name="T16" fmla="*/ 42 w 45"/>
                    <a:gd name="T17" fmla="*/ 26 h 45"/>
                    <a:gd name="T18" fmla="*/ 41 w 45"/>
                    <a:gd name="T19" fmla="*/ 19 h 45"/>
                    <a:gd name="T20" fmla="*/ 45 w 45"/>
                    <a:gd name="T21" fmla="*/ 17 h 45"/>
                    <a:gd name="T22" fmla="*/ 41 w 45"/>
                    <a:gd name="T23" fmla="*/ 10 h 45"/>
                    <a:gd name="T24" fmla="*/ 38 w 45"/>
                    <a:gd name="T25" fmla="*/ 11 h 45"/>
                    <a:gd name="T26" fmla="*/ 33 w 45"/>
                    <a:gd name="T27" fmla="*/ 6 h 45"/>
                    <a:gd name="T28" fmla="*/ 35 w 45"/>
                    <a:gd name="T29" fmla="*/ 3 h 45"/>
                    <a:gd name="T30" fmla="*/ 27 w 45"/>
                    <a:gd name="T31" fmla="*/ 0 h 45"/>
                    <a:gd name="T32" fmla="*/ 26 w 45"/>
                    <a:gd name="T33" fmla="*/ 3 h 45"/>
                    <a:gd name="T34" fmla="*/ 22 w 45"/>
                    <a:gd name="T35" fmla="*/ 3 h 45"/>
                    <a:gd name="T36" fmla="*/ 22 w 45"/>
                    <a:gd name="T37" fmla="*/ 9 h 45"/>
                    <a:gd name="T38" fmla="*/ 34 w 45"/>
                    <a:gd name="T39" fmla="*/ 17 h 45"/>
                    <a:gd name="T40" fmla="*/ 27 w 45"/>
                    <a:gd name="T41" fmla="*/ 34 h 45"/>
                    <a:gd name="T42" fmla="*/ 22 w 45"/>
                    <a:gd name="T43" fmla="*/ 35 h 45"/>
                    <a:gd name="T44" fmla="*/ 22 w 45"/>
                    <a:gd name="T45" fmla="*/ 35 h 45"/>
                    <a:gd name="T46" fmla="*/ 22 w 45"/>
                    <a:gd name="T47" fmla="*/ 42 h 45"/>
                    <a:gd name="T48" fmla="*/ 3 w 45"/>
                    <a:gd name="T49" fmla="*/ 26 h 45"/>
                    <a:gd name="T50" fmla="*/ 0 w 45"/>
                    <a:gd name="T51" fmla="*/ 27 h 45"/>
                    <a:gd name="T52" fmla="*/ 3 w 45"/>
                    <a:gd name="T53" fmla="*/ 35 h 45"/>
                    <a:gd name="T54" fmla="*/ 6 w 45"/>
                    <a:gd name="T55" fmla="*/ 34 h 45"/>
                    <a:gd name="T56" fmla="*/ 11 w 45"/>
                    <a:gd name="T57" fmla="*/ 38 h 45"/>
                    <a:gd name="T58" fmla="*/ 10 w 45"/>
                    <a:gd name="T59" fmla="*/ 42 h 45"/>
                    <a:gd name="T60" fmla="*/ 18 w 45"/>
                    <a:gd name="T61" fmla="*/ 45 h 45"/>
                    <a:gd name="T62" fmla="*/ 19 w 45"/>
                    <a:gd name="T63" fmla="*/ 42 h 45"/>
                    <a:gd name="T64" fmla="*/ 22 w 45"/>
                    <a:gd name="T65" fmla="*/ 42 h 45"/>
                    <a:gd name="T66" fmla="*/ 22 w 45"/>
                    <a:gd name="T67" fmla="*/ 35 h 45"/>
                    <a:gd name="T68" fmla="*/ 10 w 45"/>
                    <a:gd name="T69" fmla="*/ 28 h 45"/>
                    <a:gd name="T70" fmla="*/ 17 w 45"/>
                    <a:gd name="T71" fmla="*/ 10 h 45"/>
                    <a:gd name="T72" fmla="*/ 17 w 45"/>
                    <a:gd name="T73" fmla="*/ 10 h 45"/>
                    <a:gd name="T74" fmla="*/ 22 w 45"/>
                    <a:gd name="T75" fmla="*/ 9 h 45"/>
                    <a:gd name="T76" fmla="*/ 22 w 45"/>
                    <a:gd name="T77" fmla="*/ 9 h 45"/>
                    <a:gd name="T78" fmla="*/ 22 w 45"/>
                    <a:gd name="T79" fmla="*/ 3 h 45"/>
                    <a:gd name="T80" fmla="*/ 19 w 45"/>
                    <a:gd name="T81" fmla="*/ 3 h 45"/>
                    <a:gd name="T82" fmla="*/ 17 w 45"/>
                    <a:gd name="T83" fmla="*/ 0 h 45"/>
                    <a:gd name="T84" fmla="*/ 10 w 45"/>
                    <a:gd name="T85" fmla="*/ 3 h 45"/>
                    <a:gd name="T86" fmla="*/ 11 w 45"/>
                    <a:gd name="T87" fmla="*/ 7 h 45"/>
                    <a:gd name="T88" fmla="*/ 6 w 45"/>
                    <a:gd name="T89" fmla="*/ 11 h 45"/>
                    <a:gd name="T90" fmla="*/ 3 w 45"/>
                    <a:gd name="T91" fmla="*/ 10 h 45"/>
                    <a:gd name="T92" fmla="*/ 0 w 45"/>
                    <a:gd name="T93" fmla="*/ 18 h 45"/>
                    <a:gd name="T94" fmla="*/ 3 w 45"/>
                    <a:gd name="T95" fmla="*/ 19 h 45"/>
                    <a:gd name="T96" fmla="*/ 3 w 45"/>
                    <a:gd name="T97" fmla="*/ 2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5" h="45">
                      <a:moveTo>
                        <a:pt x="22" y="42"/>
                      </a:moveTo>
                      <a:cubicBezTo>
                        <a:pt x="24" y="42"/>
                        <a:pt x="25" y="42"/>
                        <a:pt x="26" y="42"/>
                      </a:cubicBezTo>
                      <a:cubicBezTo>
                        <a:pt x="27" y="45"/>
                        <a:pt x="27" y="45"/>
                        <a:pt x="27" y="45"/>
                      </a:cubicBezTo>
                      <a:cubicBezTo>
                        <a:pt x="35" y="41"/>
                        <a:pt x="35" y="41"/>
                        <a:pt x="35" y="41"/>
                      </a:cubicBezTo>
                      <a:cubicBezTo>
                        <a:pt x="34" y="38"/>
                        <a:pt x="34" y="38"/>
                        <a:pt x="34" y="38"/>
                      </a:cubicBezTo>
                      <a:cubicBezTo>
                        <a:pt x="36" y="37"/>
                        <a:pt x="37" y="35"/>
                        <a:pt x="38" y="33"/>
                      </a:cubicBezTo>
                      <a:cubicBezTo>
                        <a:pt x="42" y="35"/>
                        <a:pt x="42" y="35"/>
                        <a:pt x="42" y="35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2" y="26"/>
                        <a:pt x="42" y="26"/>
                        <a:pt x="42" y="26"/>
                      </a:cubicBezTo>
                      <a:cubicBezTo>
                        <a:pt x="42" y="23"/>
                        <a:pt x="42" y="21"/>
                        <a:pt x="41" y="19"/>
                      </a:cubicBezTo>
                      <a:cubicBezTo>
                        <a:pt x="45" y="17"/>
                        <a:pt x="45" y="17"/>
                        <a:pt x="45" y="17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38" y="11"/>
                        <a:pt x="38" y="11"/>
                        <a:pt x="38" y="11"/>
                      </a:cubicBezTo>
                      <a:cubicBezTo>
                        <a:pt x="37" y="9"/>
                        <a:pt x="35" y="8"/>
                        <a:pt x="33" y="6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6" y="3"/>
                        <a:pt x="26" y="3"/>
                        <a:pt x="26" y="3"/>
                      </a:cubicBezTo>
                      <a:cubicBezTo>
                        <a:pt x="24" y="3"/>
                        <a:pt x="23" y="3"/>
                        <a:pt x="22" y="3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8" y="9"/>
                        <a:pt x="32" y="12"/>
                        <a:pt x="34" y="17"/>
                      </a:cubicBezTo>
                      <a:cubicBezTo>
                        <a:pt x="37" y="24"/>
                        <a:pt x="34" y="32"/>
                        <a:pt x="27" y="34"/>
                      </a:cubicBezTo>
                      <a:cubicBezTo>
                        <a:pt x="26" y="35"/>
                        <a:pt x="24" y="35"/>
                        <a:pt x="22" y="35"/>
                      </a:cubicBezTo>
                      <a:cubicBezTo>
                        <a:pt x="22" y="35"/>
                        <a:pt x="22" y="35"/>
                        <a:pt x="22" y="35"/>
                      </a:cubicBezTo>
                      <a:lnTo>
                        <a:pt x="22" y="42"/>
                      </a:lnTo>
                      <a:close/>
                      <a:moveTo>
                        <a:pt x="3" y="26"/>
                      </a:move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6" y="34"/>
                        <a:pt x="6" y="34"/>
                        <a:pt x="6" y="34"/>
                      </a:cubicBezTo>
                      <a:cubicBezTo>
                        <a:pt x="8" y="36"/>
                        <a:pt x="9" y="37"/>
                        <a:pt x="11" y="38"/>
                      </a:cubicBezTo>
                      <a:cubicBezTo>
                        <a:pt x="10" y="42"/>
                        <a:pt x="10" y="42"/>
                        <a:pt x="10" y="42"/>
                      </a:cubicBezTo>
                      <a:cubicBezTo>
                        <a:pt x="18" y="45"/>
                        <a:pt x="18" y="45"/>
                        <a:pt x="18" y="45"/>
                      </a:cubicBezTo>
                      <a:cubicBezTo>
                        <a:pt x="19" y="42"/>
                        <a:pt x="19" y="42"/>
                        <a:pt x="19" y="42"/>
                      </a:cubicBezTo>
                      <a:cubicBezTo>
                        <a:pt x="20" y="42"/>
                        <a:pt x="21" y="42"/>
                        <a:pt x="22" y="42"/>
                      </a:cubicBezTo>
                      <a:cubicBezTo>
                        <a:pt x="22" y="35"/>
                        <a:pt x="22" y="35"/>
                        <a:pt x="22" y="35"/>
                      </a:cubicBezTo>
                      <a:cubicBezTo>
                        <a:pt x="17" y="35"/>
                        <a:pt x="12" y="32"/>
                        <a:pt x="10" y="28"/>
                      </a:cubicBezTo>
                      <a:cubicBezTo>
                        <a:pt x="7" y="21"/>
                        <a:pt x="11" y="13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9" y="10"/>
                        <a:pt x="21" y="9"/>
                        <a:pt x="22" y="9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1" y="3"/>
                        <a:pt x="20" y="3"/>
                        <a:pt x="19" y="3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9" y="8"/>
                        <a:pt x="8" y="9"/>
                        <a:pt x="6" y="11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3" y="21"/>
                        <a:pt x="3" y="24"/>
                        <a:pt x="3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6" name="Freeform: Shape 193"/>
                <p:cNvSpPr/>
                <p:nvPr/>
              </p:nvSpPr>
              <p:spPr bwMode="auto">
                <a:xfrm>
                  <a:off x="6380391" y="3029743"/>
                  <a:ext cx="110287" cy="106611"/>
                </a:xfrm>
                <a:custGeom>
                  <a:avLst/>
                  <a:gdLst>
                    <a:gd name="T0" fmla="*/ 4 w 25"/>
                    <a:gd name="T1" fmla="*/ 24 h 24"/>
                    <a:gd name="T2" fmla="*/ 8 w 25"/>
                    <a:gd name="T3" fmla="*/ 20 h 24"/>
                    <a:gd name="T4" fmla="*/ 8 w 25"/>
                    <a:gd name="T5" fmla="*/ 20 h 24"/>
                    <a:gd name="T6" fmla="*/ 8 w 25"/>
                    <a:gd name="T7" fmla="*/ 6 h 24"/>
                    <a:gd name="T8" fmla="*/ 23 w 25"/>
                    <a:gd name="T9" fmla="*/ 6 h 24"/>
                    <a:gd name="T10" fmla="*/ 23 w 25"/>
                    <a:gd name="T11" fmla="*/ 16 h 24"/>
                    <a:gd name="T12" fmla="*/ 21 w 25"/>
                    <a:gd name="T13" fmla="*/ 15 h 24"/>
                    <a:gd name="T14" fmla="*/ 17 w 25"/>
                    <a:gd name="T15" fmla="*/ 20 h 24"/>
                    <a:gd name="T16" fmla="*/ 21 w 25"/>
                    <a:gd name="T17" fmla="*/ 24 h 24"/>
                    <a:gd name="T18" fmla="*/ 25 w 25"/>
                    <a:gd name="T19" fmla="*/ 20 h 24"/>
                    <a:gd name="T20" fmla="*/ 25 w 25"/>
                    <a:gd name="T21" fmla="*/ 20 h 24"/>
                    <a:gd name="T22" fmla="*/ 25 w 25"/>
                    <a:gd name="T23" fmla="*/ 20 h 24"/>
                    <a:gd name="T24" fmla="*/ 25 w 25"/>
                    <a:gd name="T25" fmla="*/ 6 h 24"/>
                    <a:gd name="T26" fmla="*/ 25 w 25"/>
                    <a:gd name="T27" fmla="*/ 0 h 24"/>
                    <a:gd name="T28" fmla="*/ 23 w 25"/>
                    <a:gd name="T29" fmla="*/ 0 h 24"/>
                    <a:gd name="T30" fmla="*/ 8 w 25"/>
                    <a:gd name="T31" fmla="*/ 0 h 24"/>
                    <a:gd name="T32" fmla="*/ 6 w 25"/>
                    <a:gd name="T33" fmla="*/ 0 h 24"/>
                    <a:gd name="T34" fmla="*/ 6 w 25"/>
                    <a:gd name="T35" fmla="*/ 6 h 24"/>
                    <a:gd name="T36" fmla="*/ 6 w 25"/>
                    <a:gd name="T37" fmla="*/ 16 h 24"/>
                    <a:gd name="T38" fmla="*/ 4 w 25"/>
                    <a:gd name="T39" fmla="*/ 15 h 24"/>
                    <a:gd name="T40" fmla="*/ 0 w 25"/>
                    <a:gd name="T41" fmla="*/ 20 h 24"/>
                    <a:gd name="T42" fmla="*/ 4 w 25"/>
                    <a:gd name="T43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5" h="24">
                      <a:moveTo>
                        <a:pt x="4" y="24"/>
                      </a:moveTo>
                      <a:cubicBezTo>
                        <a:pt x="7" y="24"/>
                        <a:pt x="8" y="22"/>
                        <a:pt x="8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3" y="16"/>
                        <a:pt x="23" y="16"/>
                        <a:pt x="23" y="16"/>
                      </a:cubicBezTo>
                      <a:cubicBezTo>
                        <a:pt x="22" y="15"/>
                        <a:pt x="21" y="15"/>
                        <a:pt x="21" y="15"/>
                      </a:cubicBezTo>
                      <a:cubicBezTo>
                        <a:pt x="18" y="15"/>
                        <a:pt x="17" y="17"/>
                        <a:pt x="17" y="20"/>
                      </a:cubicBezTo>
                      <a:cubicBezTo>
                        <a:pt x="17" y="22"/>
                        <a:pt x="18" y="24"/>
                        <a:pt x="21" y="24"/>
                      </a:cubicBezTo>
                      <a:cubicBezTo>
                        <a:pt x="23" y="24"/>
                        <a:pt x="25" y="22"/>
                        <a:pt x="25" y="20"/>
                      </a:cubicBez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5" y="15"/>
                        <a:pt x="5" y="15"/>
                        <a:pt x="4" y="15"/>
                      </a:cubicBezTo>
                      <a:cubicBezTo>
                        <a:pt x="2" y="15"/>
                        <a:pt x="0" y="17"/>
                        <a:pt x="0" y="20"/>
                      </a:cubicBezTo>
                      <a:cubicBezTo>
                        <a:pt x="0" y="22"/>
                        <a:pt x="2" y="24"/>
                        <a:pt x="4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7" name="Freeform: Shape 194"/>
                <p:cNvSpPr/>
                <p:nvPr/>
              </p:nvSpPr>
              <p:spPr bwMode="auto">
                <a:xfrm>
                  <a:off x="6124280" y="1466116"/>
                  <a:ext cx="115189" cy="106611"/>
                </a:xfrm>
                <a:custGeom>
                  <a:avLst/>
                  <a:gdLst>
                    <a:gd name="T0" fmla="*/ 5 w 26"/>
                    <a:gd name="T1" fmla="*/ 24 h 24"/>
                    <a:gd name="T2" fmla="*/ 9 w 26"/>
                    <a:gd name="T3" fmla="*/ 20 h 24"/>
                    <a:gd name="T4" fmla="*/ 9 w 26"/>
                    <a:gd name="T5" fmla="*/ 20 h 24"/>
                    <a:gd name="T6" fmla="*/ 9 w 26"/>
                    <a:gd name="T7" fmla="*/ 6 h 24"/>
                    <a:gd name="T8" fmla="*/ 23 w 26"/>
                    <a:gd name="T9" fmla="*/ 6 h 24"/>
                    <a:gd name="T10" fmla="*/ 23 w 26"/>
                    <a:gd name="T11" fmla="*/ 16 h 24"/>
                    <a:gd name="T12" fmla="*/ 21 w 26"/>
                    <a:gd name="T13" fmla="*/ 15 h 24"/>
                    <a:gd name="T14" fmla="*/ 17 w 26"/>
                    <a:gd name="T15" fmla="*/ 20 h 24"/>
                    <a:gd name="T16" fmla="*/ 21 w 26"/>
                    <a:gd name="T17" fmla="*/ 24 h 24"/>
                    <a:gd name="T18" fmla="*/ 26 w 26"/>
                    <a:gd name="T19" fmla="*/ 20 h 24"/>
                    <a:gd name="T20" fmla="*/ 26 w 26"/>
                    <a:gd name="T21" fmla="*/ 20 h 24"/>
                    <a:gd name="T22" fmla="*/ 26 w 26"/>
                    <a:gd name="T23" fmla="*/ 20 h 24"/>
                    <a:gd name="T24" fmla="*/ 26 w 26"/>
                    <a:gd name="T25" fmla="*/ 6 h 24"/>
                    <a:gd name="T26" fmla="*/ 26 w 26"/>
                    <a:gd name="T27" fmla="*/ 0 h 24"/>
                    <a:gd name="T28" fmla="*/ 23 w 26"/>
                    <a:gd name="T29" fmla="*/ 0 h 24"/>
                    <a:gd name="T30" fmla="*/ 9 w 26"/>
                    <a:gd name="T31" fmla="*/ 0 h 24"/>
                    <a:gd name="T32" fmla="*/ 6 w 26"/>
                    <a:gd name="T33" fmla="*/ 0 h 24"/>
                    <a:gd name="T34" fmla="*/ 6 w 26"/>
                    <a:gd name="T35" fmla="*/ 6 h 24"/>
                    <a:gd name="T36" fmla="*/ 6 w 26"/>
                    <a:gd name="T37" fmla="*/ 16 h 24"/>
                    <a:gd name="T38" fmla="*/ 5 w 26"/>
                    <a:gd name="T39" fmla="*/ 15 h 24"/>
                    <a:gd name="T40" fmla="*/ 0 w 26"/>
                    <a:gd name="T41" fmla="*/ 20 h 24"/>
                    <a:gd name="T42" fmla="*/ 5 w 26"/>
                    <a:gd name="T43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6" h="24">
                      <a:moveTo>
                        <a:pt x="5" y="24"/>
                      </a:moveTo>
                      <a:cubicBezTo>
                        <a:pt x="7" y="24"/>
                        <a:pt x="9" y="22"/>
                        <a:pt x="9" y="20"/>
                      </a:cubicBez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3" y="16"/>
                        <a:pt x="23" y="16"/>
                        <a:pt x="23" y="16"/>
                      </a:cubicBezTo>
                      <a:cubicBezTo>
                        <a:pt x="23" y="16"/>
                        <a:pt x="22" y="15"/>
                        <a:pt x="21" y="15"/>
                      </a:cubicBezTo>
                      <a:cubicBezTo>
                        <a:pt x="19" y="15"/>
                        <a:pt x="17" y="17"/>
                        <a:pt x="17" y="20"/>
                      </a:cubicBezTo>
                      <a:cubicBezTo>
                        <a:pt x="17" y="22"/>
                        <a:pt x="19" y="24"/>
                        <a:pt x="21" y="24"/>
                      </a:cubicBezTo>
                      <a:cubicBezTo>
                        <a:pt x="24" y="24"/>
                        <a:pt x="26" y="22"/>
                        <a:pt x="26" y="20"/>
                      </a:cubicBezTo>
                      <a:cubicBezTo>
                        <a:pt x="26" y="20"/>
                        <a:pt x="26" y="20"/>
                        <a:pt x="26" y="20"/>
                      </a:cubicBezTo>
                      <a:cubicBezTo>
                        <a:pt x="26" y="20"/>
                        <a:pt x="26" y="20"/>
                        <a:pt x="26" y="20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6" y="16"/>
                        <a:pt x="5" y="15"/>
                        <a:pt x="5" y="15"/>
                      </a:cubicBezTo>
                      <a:cubicBezTo>
                        <a:pt x="2" y="15"/>
                        <a:pt x="0" y="17"/>
                        <a:pt x="0" y="20"/>
                      </a:cubicBezTo>
                      <a:cubicBezTo>
                        <a:pt x="0" y="22"/>
                        <a:pt x="2" y="24"/>
                        <a:pt x="5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8" name="Freeform: Shape 195"/>
                <p:cNvSpPr/>
                <p:nvPr>
                  <p:custDataLst>
                    <p:tags r:id="rId22"/>
                  </p:custDataLst>
                </p:nvPr>
              </p:nvSpPr>
              <p:spPr bwMode="auto">
                <a:xfrm>
                  <a:off x="2652686" y="2010199"/>
                  <a:ext cx="133570" cy="123767"/>
                </a:xfrm>
                <a:custGeom>
                  <a:avLst/>
                  <a:gdLst>
                    <a:gd name="T0" fmla="*/ 5 w 30"/>
                    <a:gd name="T1" fmla="*/ 28 h 28"/>
                    <a:gd name="T2" fmla="*/ 10 w 30"/>
                    <a:gd name="T3" fmla="*/ 23 h 28"/>
                    <a:gd name="T4" fmla="*/ 10 w 30"/>
                    <a:gd name="T5" fmla="*/ 23 h 28"/>
                    <a:gd name="T6" fmla="*/ 10 w 30"/>
                    <a:gd name="T7" fmla="*/ 6 h 28"/>
                    <a:gd name="T8" fmla="*/ 27 w 30"/>
                    <a:gd name="T9" fmla="*/ 6 h 28"/>
                    <a:gd name="T10" fmla="*/ 27 w 30"/>
                    <a:gd name="T11" fmla="*/ 18 h 28"/>
                    <a:gd name="T12" fmla="*/ 25 w 30"/>
                    <a:gd name="T13" fmla="*/ 18 h 28"/>
                    <a:gd name="T14" fmla="*/ 20 w 30"/>
                    <a:gd name="T15" fmla="*/ 23 h 28"/>
                    <a:gd name="T16" fmla="*/ 25 w 30"/>
                    <a:gd name="T17" fmla="*/ 28 h 28"/>
                    <a:gd name="T18" fmla="*/ 30 w 30"/>
                    <a:gd name="T19" fmla="*/ 23 h 28"/>
                    <a:gd name="T20" fmla="*/ 30 w 30"/>
                    <a:gd name="T21" fmla="*/ 23 h 28"/>
                    <a:gd name="T22" fmla="*/ 30 w 30"/>
                    <a:gd name="T23" fmla="*/ 23 h 28"/>
                    <a:gd name="T24" fmla="*/ 30 w 30"/>
                    <a:gd name="T25" fmla="*/ 6 h 28"/>
                    <a:gd name="T26" fmla="*/ 30 w 30"/>
                    <a:gd name="T27" fmla="*/ 0 h 28"/>
                    <a:gd name="T28" fmla="*/ 27 w 30"/>
                    <a:gd name="T29" fmla="*/ 0 h 28"/>
                    <a:gd name="T30" fmla="*/ 10 w 30"/>
                    <a:gd name="T31" fmla="*/ 0 h 28"/>
                    <a:gd name="T32" fmla="*/ 7 w 30"/>
                    <a:gd name="T33" fmla="*/ 0 h 28"/>
                    <a:gd name="T34" fmla="*/ 7 w 30"/>
                    <a:gd name="T35" fmla="*/ 6 h 28"/>
                    <a:gd name="T36" fmla="*/ 7 w 30"/>
                    <a:gd name="T37" fmla="*/ 18 h 28"/>
                    <a:gd name="T38" fmla="*/ 5 w 30"/>
                    <a:gd name="T39" fmla="*/ 18 h 28"/>
                    <a:gd name="T40" fmla="*/ 0 w 30"/>
                    <a:gd name="T41" fmla="*/ 23 h 28"/>
                    <a:gd name="T42" fmla="*/ 5 w 30"/>
                    <a:gd name="T43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0" h="28">
                      <a:moveTo>
                        <a:pt x="5" y="28"/>
                      </a:moveTo>
                      <a:cubicBezTo>
                        <a:pt x="8" y="28"/>
                        <a:pt x="10" y="26"/>
                        <a:pt x="10" y="23"/>
                      </a:cubicBezTo>
                      <a:cubicBezTo>
                        <a:pt x="10" y="23"/>
                        <a:pt x="10" y="23"/>
                        <a:pt x="10" y="23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6" y="18"/>
                        <a:pt x="26" y="18"/>
                        <a:pt x="25" y="18"/>
                      </a:cubicBezTo>
                      <a:cubicBezTo>
                        <a:pt x="22" y="18"/>
                        <a:pt x="20" y="20"/>
                        <a:pt x="20" y="23"/>
                      </a:cubicBezTo>
                      <a:cubicBezTo>
                        <a:pt x="20" y="26"/>
                        <a:pt x="22" y="28"/>
                        <a:pt x="25" y="28"/>
                      </a:cubicBezTo>
                      <a:cubicBezTo>
                        <a:pt x="28" y="28"/>
                        <a:pt x="30" y="26"/>
                        <a:pt x="30" y="23"/>
                      </a:cubicBezTo>
                      <a:cubicBezTo>
                        <a:pt x="30" y="23"/>
                        <a:pt x="30" y="23"/>
                        <a:pt x="30" y="23"/>
                      </a:cubicBezTo>
                      <a:cubicBezTo>
                        <a:pt x="30" y="23"/>
                        <a:pt x="30" y="23"/>
                        <a:pt x="30" y="23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6" y="18"/>
                        <a:pt x="5" y="18"/>
                        <a:pt x="5" y="18"/>
                      </a:cubicBezTo>
                      <a:cubicBezTo>
                        <a:pt x="2" y="18"/>
                        <a:pt x="0" y="20"/>
                        <a:pt x="0" y="23"/>
                      </a:cubicBezTo>
                      <a:cubicBezTo>
                        <a:pt x="0" y="26"/>
                        <a:pt x="2" y="28"/>
                        <a:pt x="5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9" name="Freeform: Shape 196"/>
                <p:cNvSpPr/>
                <p:nvPr/>
              </p:nvSpPr>
              <p:spPr bwMode="auto">
                <a:xfrm>
                  <a:off x="3615860" y="4155897"/>
                  <a:ext cx="79652" cy="101709"/>
                </a:xfrm>
                <a:custGeom>
                  <a:avLst/>
                  <a:gdLst>
                    <a:gd name="T0" fmla="*/ 0 w 18"/>
                    <a:gd name="T1" fmla="*/ 0 h 23"/>
                    <a:gd name="T2" fmla="*/ 7 w 18"/>
                    <a:gd name="T3" fmla="*/ 23 h 23"/>
                    <a:gd name="T4" fmla="*/ 18 w 18"/>
                    <a:gd name="T5" fmla="*/ 0 h 23"/>
                    <a:gd name="T6" fmla="*/ 0 w 18"/>
                    <a:gd name="T7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" h="23">
                      <a:moveTo>
                        <a:pt x="0" y="0"/>
                      </a:moveTo>
                      <a:cubicBezTo>
                        <a:pt x="1" y="9"/>
                        <a:pt x="3" y="17"/>
                        <a:pt x="7" y="23"/>
                      </a:cubicBezTo>
                      <a:cubicBezTo>
                        <a:pt x="13" y="17"/>
                        <a:pt x="18" y="9"/>
                        <a:pt x="18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0" name="Freeform: Shape 197"/>
                <p:cNvSpPr/>
                <p:nvPr/>
              </p:nvSpPr>
              <p:spPr bwMode="auto">
                <a:xfrm>
                  <a:off x="3615860" y="4028454"/>
                  <a:ext cx="79652" cy="101709"/>
                </a:xfrm>
                <a:custGeom>
                  <a:avLst/>
                  <a:gdLst>
                    <a:gd name="T0" fmla="*/ 7 w 18"/>
                    <a:gd name="T1" fmla="*/ 0 h 23"/>
                    <a:gd name="T2" fmla="*/ 0 w 18"/>
                    <a:gd name="T3" fmla="*/ 23 h 23"/>
                    <a:gd name="T4" fmla="*/ 18 w 18"/>
                    <a:gd name="T5" fmla="*/ 23 h 23"/>
                    <a:gd name="T6" fmla="*/ 7 w 18"/>
                    <a:gd name="T7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" h="23">
                      <a:moveTo>
                        <a:pt x="7" y="0"/>
                      </a:moveTo>
                      <a:cubicBezTo>
                        <a:pt x="3" y="6"/>
                        <a:pt x="1" y="14"/>
                        <a:pt x="0" y="23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8" y="14"/>
                        <a:pt x="13" y="6"/>
                        <a:pt x="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1" name="Freeform: Shape 198"/>
                <p:cNvSpPr/>
                <p:nvPr/>
              </p:nvSpPr>
              <p:spPr bwMode="auto">
                <a:xfrm>
                  <a:off x="3554590" y="3988015"/>
                  <a:ext cx="69849" cy="142148"/>
                </a:xfrm>
                <a:custGeom>
                  <a:avLst/>
                  <a:gdLst>
                    <a:gd name="T0" fmla="*/ 0 w 16"/>
                    <a:gd name="T1" fmla="*/ 0 h 32"/>
                    <a:gd name="T2" fmla="*/ 0 w 16"/>
                    <a:gd name="T3" fmla="*/ 32 h 32"/>
                    <a:gd name="T4" fmla="*/ 8 w 16"/>
                    <a:gd name="T5" fmla="*/ 32 h 32"/>
                    <a:gd name="T6" fmla="*/ 16 w 16"/>
                    <a:gd name="T7" fmla="*/ 5 h 32"/>
                    <a:gd name="T8" fmla="*/ 0 w 16"/>
                    <a:gd name="T9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32">
                      <a:moveTo>
                        <a:pt x="0" y="0"/>
                      </a:move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9" y="21"/>
                        <a:pt x="12" y="12"/>
                        <a:pt x="16" y="5"/>
                      </a:cubicBezTo>
                      <a:cubicBezTo>
                        <a:pt x="12" y="2"/>
                        <a:pt x="6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2" name="Freeform: Shape 199"/>
                <p:cNvSpPr/>
                <p:nvPr/>
              </p:nvSpPr>
              <p:spPr bwMode="auto">
                <a:xfrm>
                  <a:off x="3456557" y="4155897"/>
                  <a:ext cx="71074" cy="142148"/>
                </a:xfrm>
                <a:custGeom>
                  <a:avLst/>
                  <a:gdLst>
                    <a:gd name="T0" fmla="*/ 16 w 16"/>
                    <a:gd name="T1" fmla="*/ 32 h 32"/>
                    <a:gd name="T2" fmla="*/ 16 w 16"/>
                    <a:gd name="T3" fmla="*/ 0 h 32"/>
                    <a:gd name="T4" fmla="*/ 8 w 16"/>
                    <a:gd name="T5" fmla="*/ 0 h 32"/>
                    <a:gd name="T6" fmla="*/ 0 w 16"/>
                    <a:gd name="T7" fmla="*/ 27 h 32"/>
                    <a:gd name="T8" fmla="*/ 16 w 16"/>
                    <a:gd name="T9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32">
                      <a:moveTo>
                        <a:pt x="16" y="32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11"/>
                        <a:pt x="4" y="20"/>
                        <a:pt x="0" y="27"/>
                      </a:cubicBezTo>
                      <a:cubicBezTo>
                        <a:pt x="5" y="30"/>
                        <a:pt x="10" y="32"/>
                        <a:pt x="16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3" name="Freeform: Shape 200"/>
                <p:cNvSpPr/>
                <p:nvPr/>
              </p:nvSpPr>
              <p:spPr bwMode="auto">
                <a:xfrm>
                  <a:off x="3456557" y="3988015"/>
                  <a:ext cx="71074" cy="142148"/>
                </a:xfrm>
                <a:custGeom>
                  <a:avLst/>
                  <a:gdLst>
                    <a:gd name="T0" fmla="*/ 8 w 16"/>
                    <a:gd name="T1" fmla="*/ 32 h 32"/>
                    <a:gd name="T2" fmla="*/ 16 w 16"/>
                    <a:gd name="T3" fmla="*/ 32 h 32"/>
                    <a:gd name="T4" fmla="*/ 16 w 16"/>
                    <a:gd name="T5" fmla="*/ 0 h 32"/>
                    <a:gd name="T6" fmla="*/ 0 w 16"/>
                    <a:gd name="T7" fmla="*/ 6 h 32"/>
                    <a:gd name="T8" fmla="*/ 8 w 16"/>
                    <a:gd name="T9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32">
                      <a:moveTo>
                        <a:pt x="8" y="32"/>
                      </a:move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0" y="0"/>
                        <a:pt x="5" y="2"/>
                        <a:pt x="0" y="6"/>
                      </a:cubicBezTo>
                      <a:cubicBezTo>
                        <a:pt x="4" y="12"/>
                        <a:pt x="7" y="21"/>
                        <a:pt x="8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4" name="Freeform: Shape 201"/>
                <p:cNvSpPr/>
                <p:nvPr/>
              </p:nvSpPr>
              <p:spPr bwMode="auto">
                <a:xfrm>
                  <a:off x="3386708" y="4155897"/>
                  <a:ext cx="79652" cy="101709"/>
                </a:xfrm>
                <a:custGeom>
                  <a:avLst/>
                  <a:gdLst>
                    <a:gd name="T0" fmla="*/ 11 w 18"/>
                    <a:gd name="T1" fmla="*/ 23 h 23"/>
                    <a:gd name="T2" fmla="*/ 18 w 18"/>
                    <a:gd name="T3" fmla="*/ 0 h 23"/>
                    <a:gd name="T4" fmla="*/ 0 w 18"/>
                    <a:gd name="T5" fmla="*/ 0 h 23"/>
                    <a:gd name="T6" fmla="*/ 11 w 18"/>
                    <a:gd name="T7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" h="23">
                      <a:moveTo>
                        <a:pt x="11" y="23"/>
                      </a:moveTo>
                      <a:cubicBezTo>
                        <a:pt x="15" y="17"/>
                        <a:pt x="18" y="9"/>
                        <a:pt x="1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9"/>
                        <a:pt x="5" y="17"/>
                        <a:pt x="11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5" name="Freeform: Shape 202"/>
                <p:cNvSpPr/>
                <p:nvPr/>
              </p:nvSpPr>
              <p:spPr bwMode="auto">
                <a:xfrm>
                  <a:off x="3386708" y="4028454"/>
                  <a:ext cx="79652" cy="101709"/>
                </a:xfrm>
                <a:custGeom>
                  <a:avLst/>
                  <a:gdLst>
                    <a:gd name="T0" fmla="*/ 11 w 18"/>
                    <a:gd name="T1" fmla="*/ 0 h 23"/>
                    <a:gd name="T2" fmla="*/ 0 w 18"/>
                    <a:gd name="T3" fmla="*/ 23 h 23"/>
                    <a:gd name="T4" fmla="*/ 18 w 18"/>
                    <a:gd name="T5" fmla="*/ 23 h 23"/>
                    <a:gd name="T6" fmla="*/ 11 w 18"/>
                    <a:gd name="T7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" h="23">
                      <a:moveTo>
                        <a:pt x="11" y="0"/>
                      </a:moveTo>
                      <a:cubicBezTo>
                        <a:pt x="5" y="6"/>
                        <a:pt x="1" y="14"/>
                        <a:pt x="0" y="23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8" y="14"/>
                        <a:pt x="15" y="6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6" name="Freeform: Shape 203"/>
                <p:cNvSpPr/>
                <p:nvPr/>
              </p:nvSpPr>
              <p:spPr bwMode="auto">
                <a:xfrm>
                  <a:off x="3554590" y="4155897"/>
                  <a:ext cx="69849" cy="142148"/>
                </a:xfrm>
                <a:custGeom>
                  <a:avLst/>
                  <a:gdLst>
                    <a:gd name="T0" fmla="*/ 0 w 16"/>
                    <a:gd name="T1" fmla="*/ 32 h 32"/>
                    <a:gd name="T2" fmla="*/ 16 w 16"/>
                    <a:gd name="T3" fmla="*/ 27 h 32"/>
                    <a:gd name="T4" fmla="*/ 8 w 16"/>
                    <a:gd name="T5" fmla="*/ 0 h 32"/>
                    <a:gd name="T6" fmla="*/ 0 w 16"/>
                    <a:gd name="T7" fmla="*/ 0 h 32"/>
                    <a:gd name="T8" fmla="*/ 0 w 16"/>
                    <a:gd name="T9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32">
                      <a:moveTo>
                        <a:pt x="0" y="32"/>
                      </a:moveTo>
                      <a:cubicBezTo>
                        <a:pt x="6" y="32"/>
                        <a:pt x="12" y="30"/>
                        <a:pt x="16" y="27"/>
                      </a:cubicBezTo>
                      <a:cubicBezTo>
                        <a:pt x="12" y="20"/>
                        <a:pt x="9" y="11"/>
                        <a:pt x="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7" name="Freeform: Shape 204"/>
                <p:cNvSpPr/>
                <p:nvPr/>
              </p:nvSpPr>
              <p:spPr bwMode="auto">
                <a:xfrm>
                  <a:off x="3152654" y="3882630"/>
                  <a:ext cx="207095" cy="198517"/>
                </a:xfrm>
                <a:custGeom>
                  <a:avLst/>
                  <a:gdLst>
                    <a:gd name="T0" fmla="*/ 34 w 47"/>
                    <a:gd name="T1" fmla="*/ 27 h 45"/>
                    <a:gd name="T2" fmla="*/ 32 w 47"/>
                    <a:gd name="T3" fmla="*/ 5 h 45"/>
                    <a:gd name="T4" fmla="*/ 19 w 47"/>
                    <a:gd name="T5" fmla="*/ 0 h 45"/>
                    <a:gd name="T6" fmla="*/ 19 w 47"/>
                    <a:gd name="T7" fmla="*/ 15 h 45"/>
                    <a:gd name="T8" fmla="*/ 30 w 47"/>
                    <a:gd name="T9" fmla="*/ 15 h 45"/>
                    <a:gd name="T10" fmla="*/ 30 w 47"/>
                    <a:gd name="T11" fmla="*/ 21 h 45"/>
                    <a:gd name="T12" fmla="*/ 30 w 47"/>
                    <a:gd name="T13" fmla="*/ 21 h 45"/>
                    <a:gd name="T14" fmla="*/ 30 w 47"/>
                    <a:gd name="T15" fmla="*/ 21 h 45"/>
                    <a:gd name="T16" fmla="*/ 19 w 47"/>
                    <a:gd name="T17" fmla="*/ 21 h 45"/>
                    <a:gd name="T18" fmla="*/ 19 w 47"/>
                    <a:gd name="T19" fmla="*/ 36 h 45"/>
                    <a:gd name="T20" fmla="*/ 28 w 47"/>
                    <a:gd name="T21" fmla="*/ 33 h 45"/>
                    <a:gd name="T22" fmla="*/ 41 w 47"/>
                    <a:gd name="T23" fmla="*/ 45 h 45"/>
                    <a:gd name="T24" fmla="*/ 47 w 47"/>
                    <a:gd name="T25" fmla="*/ 40 h 45"/>
                    <a:gd name="T26" fmla="*/ 34 w 47"/>
                    <a:gd name="T27" fmla="*/ 27 h 45"/>
                    <a:gd name="T28" fmla="*/ 19 w 47"/>
                    <a:gd name="T29" fmla="*/ 0 h 45"/>
                    <a:gd name="T30" fmla="*/ 7 w 47"/>
                    <a:gd name="T31" fmla="*/ 5 h 45"/>
                    <a:gd name="T32" fmla="*/ 7 w 47"/>
                    <a:gd name="T33" fmla="*/ 30 h 45"/>
                    <a:gd name="T34" fmla="*/ 19 w 47"/>
                    <a:gd name="T35" fmla="*/ 36 h 45"/>
                    <a:gd name="T36" fmla="*/ 19 w 47"/>
                    <a:gd name="T37" fmla="*/ 21 h 45"/>
                    <a:gd name="T38" fmla="*/ 8 w 47"/>
                    <a:gd name="T39" fmla="*/ 21 h 45"/>
                    <a:gd name="T40" fmla="*/ 8 w 47"/>
                    <a:gd name="T41" fmla="*/ 15 h 45"/>
                    <a:gd name="T42" fmla="*/ 19 w 47"/>
                    <a:gd name="T43" fmla="*/ 15 h 45"/>
                    <a:gd name="T44" fmla="*/ 19 w 47"/>
                    <a:gd name="T45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7" h="45">
                      <a:moveTo>
                        <a:pt x="34" y="27"/>
                      </a:moveTo>
                      <a:cubicBezTo>
                        <a:pt x="38" y="20"/>
                        <a:pt x="38" y="11"/>
                        <a:pt x="32" y="5"/>
                      </a:cubicBezTo>
                      <a:cubicBezTo>
                        <a:pt x="28" y="2"/>
                        <a:pt x="24" y="0"/>
                        <a:pt x="19" y="0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21"/>
                        <a:pt x="30" y="21"/>
                        <a:pt x="30" y="21"/>
                      </a:cubicBezTo>
                      <a:cubicBezTo>
                        <a:pt x="30" y="21"/>
                        <a:pt x="30" y="21"/>
                        <a:pt x="30" y="21"/>
                      </a:cubicBezTo>
                      <a:cubicBezTo>
                        <a:pt x="30" y="21"/>
                        <a:pt x="30" y="21"/>
                        <a:pt x="30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9" y="36"/>
                        <a:pt x="19" y="36"/>
                        <a:pt x="19" y="36"/>
                      </a:cubicBezTo>
                      <a:cubicBezTo>
                        <a:pt x="22" y="36"/>
                        <a:pt x="26" y="35"/>
                        <a:pt x="28" y="33"/>
                      </a:cubicBezTo>
                      <a:cubicBezTo>
                        <a:pt x="41" y="45"/>
                        <a:pt x="41" y="45"/>
                        <a:pt x="41" y="45"/>
                      </a:cubicBezTo>
                      <a:cubicBezTo>
                        <a:pt x="47" y="40"/>
                        <a:pt x="47" y="40"/>
                        <a:pt x="47" y="40"/>
                      </a:cubicBezTo>
                      <a:lnTo>
                        <a:pt x="34" y="27"/>
                      </a:lnTo>
                      <a:close/>
                      <a:moveTo>
                        <a:pt x="19" y="0"/>
                      </a:moveTo>
                      <a:cubicBezTo>
                        <a:pt x="15" y="0"/>
                        <a:pt x="10" y="2"/>
                        <a:pt x="7" y="5"/>
                      </a:cubicBezTo>
                      <a:cubicBezTo>
                        <a:pt x="0" y="12"/>
                        <a:pt x="0" y="23"/>
                        <a:pt x="7" y="30"/>
                      </a:cubicBezTo>
                      <a:cubicBezTo>
                        <a:pt x="10" y="34"/>
                        <a:pt x="15" y="36"/>
                        <a:pt x="19" y="36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lnTo>
                        <a:pt x="1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8" name="Rectangle 205"/>
                <p:cNvSpPr/>
                <p:nvPr/>
              </p:nvSpPr>
              <p:spPr bwMode="auto">
                <a:xfrm>
                  <a:off x="4221214" y="4266184"/>
                  <a:ext cx="30635" cy="216898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9" name="Rectangle 206"/>
                <p:cNvSpPr/>
                <p:nvPr/>
              </p:nvSpPr>
              <p:spPr bwMode="auto">
                <a:xfrm>
                  <a:off x="4172198" y="4386274"/>
                  <a:ext cx="35537" cy="96808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0" name="Rectangle 207"/>
                <p:cNvSpPr/>
                <p:nvPr/>
              </p:nvSpPr>
              <p:spPr bwMode="auto">
                <a:xfrm>
                  <a:off x="4128083" y="4298045"/>
                  <a:ext cx="30635" cy="185037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1" name="Rectangle 208"/>
                <p:cNvSpPr/>
                <p:nvPr/>
              </p:nvSpPr>
              <p:spPr bwMode="auto">
                <a:xfrm>
                  <a:off x="4079066" y="4354414"/>
                  <a:ext cx="31861" cy="128668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2" name="Rectangle 209"/>
                <p:cNvSpPr/>
                <p:nvPr/>
              </p:nvSpPr>
              <p:spPr bwMode="auto">
                <a:xfrm>
                  <a:off x="4031275" y="4337258"/>
                  <a:ext cx="35537" cy="145824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3" name="Rectangle 210"/>
                <p:cNvSpPr/>
                <p:nvPr/>
              </p:nvSpPr>
              <p:spPr bwMode="auto">
                <a:xfrm>
                  <a:off x="4221214" y="4244126"/>
                  <a:ext cx="30635" cy="13480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4" name="Rectangle 211"/>
                <p:cNvSpPr/>
                <p:nvPr/>
              </p:nvSpPr>
              <p:spPr bwMode="auto">
                <a:xfrm>
                  <a:off x="4128083" y="4275987"/>
                  <a:ext cx="30635" cy="17156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5" name="Rectangle 212"/>
                <p:cNvSpPr/>
                <p:nvPr/>
              </p:nvSpPr>
              <p:spPr bwMode="auto">
                <a:xfrm>
                  <a:off x="4079066" y="4332356"/>
                  <a:ext cx="31861" cy="1838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6" name="Rectangle 213"/>
                <p:cNvSpPr/>
                <p:nvPr/>
              </p:nvSpPr>
              <p:spPr bwMode="auto">
                <a:xfrm>
                  <a:off x="4031275" y="4315200"/>
                  <a:ext cx="35537" cy="13480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7" name="Rectangle 214"/>
                <p:cNvSpPr/>
                <p:nvPr/>
              </p:nvSpPr>
              <p:spPr bwMode="auto">
                <a:xfrm>
                  <a:off x="4172198" y="4359315"/>
                  <a:ext cx="35537" cy="17156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8" name="Freeform: Shape 215"/>
                <p:cNvSpPr/>
                <p:nvPr/>
              </p:nvSpPr>
              <p:spPr bwMode="auto">
                <a:xfrm>
                  <a:off x="4901318" y="4345836"/>
                  <a:ext cx="286747" cy="132345"/>
                </a:xfrm>
                <a:custGeom>
                  <a:avLst/>
                  <a:gdLst>
                    <a:gd name="T0" fmla="*/ 209 w 234"/>
                    <a:gd name="T1" fmla="*/ 15 h 108"/>
                    <a:gd name="T2" fmla="*/ 191 w 234"/>
                    <a:gd name="T3" fmla="*/ 108 h 108"/>
                    <a:gd name="T4" fmla="*/ 198 w 234"/>
                    <a:gd name="T5" fmla="*/ 15 h 108"/>
                    <a:gd name="T6" fmla="*/ 202 w 234"/>
                    <a:gd name="T7" fmla="*/ 47 h 108"/>
                    <a:gd name="T8" fmla="*/ 191 w 234"/>
                    <a:gd name="T9" fmla="*/ 76 h 108"/>
                    <a:gd name="T10" fmla="*/ 176 w 234"/>
                    <a:gd name="T11" fmla="*/ 108 h 108"/>
                    <a:gd name="T12" fmla="*/ 176 w 234"/>
                    <a:gd name="T13" fmla="*/ 108 h 108"/>
                    <a:gd name="T14" fmla="*/ 187 w 234"/>
                    <a:gd name="T15" fmla="*/ 36 h 108"/>
                    <a:gd name="T16" fmla="*/ 180 w 234"/>
                    <a:gd name="T17" fmla="*/ 65 h 108"/>
                    <a:gd name="T18" fmla="*/ 176 w 234"/>
                    <a:gd name="T19" fmla="*/ 108 h 108"/>
                    <a:gd name="T20" fmla="*/ 176 w 234"/>
                    <a:gd name="T21" fmla="*/ 0 h 108"/>
                    <a:gd name="T22" fmla="*/ 162 w 234"/>
                    <a:gd name="T23" fmla="*/ 65 h 108"/>
                    <a:gd name="T24" fmla="*/ 166 w 234"/>
                    <a:gd name="T25" fmla="*/ 15 h 108"/>
                    <a:gd name="T26" fmla="*/ 162 w 234"/>
                    <a:gd name="T27" fmla="*/ 108 h 108"/>
                    <a:gd name="T28" fmla="*/ 162 w 234"/>
                    <a:gd name="T29" fmla="*/ 0 h 108"/>
                    <a:gd name="T30" fmla="*/ 148 w 234"/>
                    <a:gd name="T31" fmla="*/ 36 h 108"/>
                    <a:gd name="T32" fmla="*/ 151 w 234"/>
                    <a:gd name="T33" fmla="*/ 65 h 108"/>
                    <a:gd name="T34" fmla="*/ 148 w 234"/>
                    <a:gd name="T35" fmla="*/ 108 h 108"/>
                    <a:gd name="T36" fmla="*/ 148 w 234"/>
                    <a:gd name="T37" fmla="*/ 0 h 108"/>
                    <a:gd name="T38" fmla="*/ 129 w 234"/>
                    <a:gd name="T39" fmla="*/ 65 h 108"/>
                    <a:gd name="T40" fmla="*/ 137 w 234"/>
                    <a:gd name="T41" fmla="*/ 15 h 108"/>
                    <a:gd name="T42" fmla="*/ 129 w 234"/>
                    <a:gd name="T43" fmla="*/ 108 h 108"/>
                    <a:gd name="T44" fmla="*/ 129 w 234"/>
                    <a:gd name="T45" fmla="*/ 0 h 108"/>
                    <a:gd name="T46" fmla="*/ 115 w 234"/>
                    <a:gd name="T47" fmla="*/ 36 h 108"/>
                    <a:gd name="T48" fmla="*/ 122 w 234"/>
                    <a:gd name="T49" fmla="*/ 65 h 108"/>
                    <a:gd name="T50" fmla="*/ 115 w 234"/>
                    <a:gd name="T51" fmla="*/ 108 h 108"/>
                    <a:gd name="T52" fmla="*/ 115 w 234"/>
                    <a:gd name="T53" fmla="*/ 0 h 108"/>
                    <a:gd name="T54" fmla="*/ 101 w 234"/>
                    <a:gd name="T55" fmla="*/ 65 h 108"/>
                    <a:gd name="T56" fmla="*/ 104 w 234"/>
                    <a:gd name="T57" fmla="*/ 15 h 108"/>
                    <a:gd name="T58" fmla="*/ 101 w 234"/>
                    <a:gd name="T59" fmla="*/ 108 h 108"/>
                    <a:gd name="T60" fmla="*/ 101 w 234"/>
                    <a:gd name="T61" fmla="*/ 0 h 108"/>
                    <a:gd name="T62" fmla="*/ 86 w 234"/>
                    <a:gd name="T63" fmla="*/ 36 h 108"/>
                    <a:gd name="T64" fmla="*/ 90 w 234"/>
                    <a:gd name="T65" fmla="*/ 65 h 108"/>
                    <a:gd name="T66" fmla="*/ 86 w 234"/>
                    <a:gd name="T67" fmla="*/ 108 h 108"/>
                    <a:gd name="T68" fmla="*/ 86 w 234"/>
                    <a:gd name="T69" fmla="*/ 0 h 108"/>
                    <a:gd name="T70" fmla="*/ 68 w 234"/>
                    <a:gd name="T71" fmla="*/ 65 h 108"/>
                    <a:gd name="T72" fmla="*/ 75 w 234"/>
                    <a:gd name="T73" fmla="*/ 15 h 108"/>
                    <a:gd name="T74" fmla="*/ 68 w 234"/>
                    <a:gd name="T75" fmla="*/ 108 h 108"/>
                    <a:gd name="T76" fmla="*/ 68 w 234"/>
                    <a:gd name="T77" fmla="*/ 0 h 108"/>
                    <a:gd name="T78" fmla="*/ 54 w 234"/>
                    <a:gd name="T79" fmla="*/ 36 h 108"/>
                    <a:gd name="T80" fmla="*/ 61 w 234"/>
                    <a:gd name="T81" fmla="*/ 65 h 108"/>
                    <a:gd name="T82" fmla="*/ 54 w 234"/>
                    <a:gd name="T83" fmla="*/ 108 h 108"/>
                    <a:gd name="T84" fmla="*/ 54 w 234"/>
                    <a:gd name="T85" fmla="*/ 0 h 108"/>
                    <a:gd name="T86" fmla="*/ 39 w 234"/>
                    <a:gd name="T87" fmla="*/ 65 h 108"/>
                    <a:gd name="T88" fmla="*/ 43 w 234"/>
                    <a:gd name="T89" fmla="*/ 15 h 108"/>
                    <a:gd name="T90" fmla="*/ 39 w 234"/>
                    <a:gd name="T91" fmla="*/ 108 h 108"/>
                    <a:gd name="T92" fmla="*/ 39 w 234"/>
                    <a:gd name="T93" fmla="*/ 65 h 108"/>
                    <a:gd name="T94" fmla="*/ 39 w 234"/>
                    <a:gd name="T95" fmla="*/ 0 h 108"/>
                    <a:gd name="T96" fmla="*/ 25 w 234"/>
                    <a:gd name="T97" fmla="*/ 36 h 108"/>
                    <a:gd name="T98" fmla="*/ 14 w 234"/>
                    <a:gd name="T99" fmla="*/ 36 h 108"/>
                    <a:gd name="T100" fmla="*/ 0 w 234"/>
                    <a:gd name="T101" fmla="*/ 0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34" h="108">
                      <a:moveTo>
                        <a:pt x="209" y="108"/>
                      </a:moveTo>
                      <a:lnTo>
                        <a:pt x="234" y="108"/>
                      </a:lnTo>
                      <a:lnTo>
                        <a:pt x="234" y="0"/>
                      </a:lnTo>
                      <a:lnTo>
                        <a:pt x="209" y="0"/>
                      </a:lnTo>
                      <a:lnTo>
                        <a:pt x="209" y="15"/>
                      </a:lnTo>
                      <a:lnTo>
                        <a:pt x="216" y="15"/>
                      </a:lnTo>
                      <a:lnTo>
                        <a:pt x="216" y="36"/>
                      </a:lnTo>
                      <a:lnTo>
                        <a:pt x="209" y="36"/>
                      </a:lnTo>
                      <a:lnTo>
                        <a:pt x="209" y="108"/>
                      </a:lnTo>
                      <a:close/>
                      <a:moveTo>
                        <a:pt x="191" y="108"/>
                      </a:moveTo>
                      <a:lnTo>
                        <a:pt x="209" y="108"/>
                      </a:lnTo>
                      <a:lnTo>
                        <a:pt x="209" y="36"/>
                      </a:lnTo>
                      <a:lnTo>
                        <a:pt x="198" y="36"/>
                      </a:lnTo>
                      <a:lnTo>
                        <a:pt x="198" y="15"/>
                      </a:lnTo>
                      <a:lnTo>
                        <a:pt x="198" y="15"/>
                      </a:lnTo>
                      <a:lnTo>
                        <a:pt x="209" y="15"/>
                      </a:lnTo>
                      <a:lnTo>
                        <a:pt x="209" y="0"/>
                      </a:lnTo>
                      <a:lnTo>
                        <a:pt x="191" y="0"/>
                      </a:lnTo>
                      <a:lnTo>
                        <a:pt x="191" y="47"/>
                      </a:lnTo>
                      <a:lnTo>
                        <a:pt x="202" y="47"/>
                      </a:lnTo>
                      <a:lnTo>
                        <a:pt x="202" y="65"/>
                      </a:lnTo>
                      <a:lnTo>
                        <a:pt x="202" y="65"/>
                      </a:lnTo>
                      <a:lnTo>
                        <a:pt x="191" y="65"/>
                      </a:lnTo>
                      <a:lnTo>
                        <a:pt x="191" y="76"/>
                      </a:lnTo>
                      <a:lnTo>
                        <a:pt x="191" y="76"/>
                      </a:lnTo>
                      <a:lnTo>
                        <a:pt x="191" y="98"/>
                      </a:lnTo>
                      <a:lnTo>
                        <a:pt x="191" y="98"/>
                      </a:lnTo>
                      <a:lnTo>
                        <a:pt x="191" y="98"/>
                      </a:lnTo>
                      <a:lnTo>
                        <a:pt x="191" y="108"/>
                      </a:lnTo>
                      <a:close/>
                      <a:moveTo>
                        <a:pt x="176" y="108"/>
                      </a:moveTo>
                      <a:lnTo>
                        <a:pt x="191" y="108"/>
                      </a:lnTo>
                      <a:lnTo>
                        <a:pt x="191" y="98"/>
                      </a:lnTo>
                      <a:lnTo>
                        <a:pt x="176" y="98"/>
                      </a:lnTo>
                      <a:lnTo>
                        <a:pt x="176" y="108"/>
                      </a:lnTo>
                      <a:lnTo>
                        <a:pt x="176" y="108"/>
                      </a:lnTo>
                      <a:close/>
                      <a:moveTo>
                        <a:pt x="191" y="0"/>
                      </a:moveTo>
                      <a:lnTo>
                        <a:pt x="176" y="0"/>
                      </a:lnTo>
                      <a:lnTo>
                        <a:pt x="176" y="15"/>
                      </a:lnTo>
                      <a:lnTo>
                        <a:pt x="187" y="15"/>
                      </a:lnTo>
                      <a:lnTo>
                        <a:pt x="187" y="36"/>
                      </a:lnTo>
                      <a:lnTo>
                        <a:pt x="176" y="36"/>
                      </a:lnTo>
                      <a:lnTo>
                        <a:pt x="176" y="76"/>
                      </a:lnTo>
                      <a:lnTo>
                        <a:pt x="191" y="76"/>
                      </a:lnTo>
                      <a:lnTo>
                        <a:pt x="191" y="65"/>
                      </a:lnTo>
                      <a:lnTo>
                        <a:pt x="180" y="65"/>
                      </a:lnTo>
                      <a:lnTo>
                        <a:pt x="180" y="47"/>
                      </a:lnTo>
                      <a:lnTo>
                        <a:pt x="191" y="47"/>
                      </a:lnTo>
                      <a:lnTo>
                        <a:pt x="191" y="0"/>
                      </a:lnTo>
                      <a:close/>
                      <a:moveTo>
                        <a:pt x="162" y="108"/>
                      </a:moveTo>
                      <a:lnTo>
                        <a:pt x="176" y="108"/>
                      </a:lnTo>
                      <a:lnTo>
                        <a:pt x="176" y="98"/>
                      </a:lnTo>
                      <a:lnTo>
                        <a:pt x="162" y="98"/>
                      </a:lnTo>
                      <a:lnTo>
                        <a:pt x="162" y="108"/>
                      </a:lnTo>
                      <a:lnTo>
                        <a:pt x="162" y="108"/>
                      </a:lnTo>
                      <a:close/>
                      <a:moveTo>
                        <a:pt x="176" y="0"/>
                      </a:moveTo>
                      <a:lnTo>
                        <a:pt x="162" y="0"/>
                      </a:lnTo>
                      <a:lnTo>
                        <a:pt x="162" y="47"/>
                      </a:lnTo>
                      <a:lnTo>
                        <a:pt x="173" y="47"/>
                      </a:lnTo>
                      <a:lnTo>
                        <a:pt x="173" y="65"/>
                      </a:lnTo>
                      <a:lnTo>
                        <a:pt x="162" y="65"/>
                      </a:lnTo>
                      <a:lnTo>
                        <a:pt x="162" y="76"/>
                      </a:lnTo>
                      <a:lnTo>
                        <a:pt x="176" y="76"/>
                      </a:lnTo>
                      <a:lnTo>
                        <a:pt x="176" y="36"/>
                      </a:lnTo>
                      <a:lnTo>
                        <a:pt x="166" y="36"/>
                      </a:lnTo>
                      <a:lnTo>
                        <a:pt x="166" y="15"/>
                      </a:lnTo>
                      <a:lnTo>
                        <a:pt x="166" y="15"/>
                      </a:lnTo>
                      <a:lnTo>
                        <a:pt x="176" y="15"/>
                      </a:lnTo>
                      <a:lnTo>
                        <a:pt x="176" y="0"/>
                      </a:lnTo>
                      <a:close/>
                      <a:moveTo>
                        <a:pt x="148" y="108"/>
                      </a:moveTo>
                      <a:lnTo>
                        <a:pt x="162" y="108"/>
                      </a:lnTo>
                      <a:lnTo>
                        <a:pt x="162" y="98"/>
                      </a:lnTo>
                      <a:lnTo>
                        <a:pt x="148" y="98"/>
                      </a:lnTo>
                      <a:lnTo>
                        <a:pt x="148" y="108"/>
                      </a:lnTo>
                      <a:lnTo>
                        <a:pt x="148" y="108"/>
                      </a:lnTo>
                      <a:close/>
                      <a:moveTo>
                        <a:pt x="162" y="0"/>
                      </a:moveTo>
                      <a:lnTo>
                        <a:pt x="148" y="0"/>
                      </a:lnTo>
                      <a:lnTo>
                        <a:pt x="148" y="15"/>
                      </a:lnTo>
                      <a:lnTo>
                        <a:pt x="155" y="15"/>
                      </a:lnTo>
                      <a:lnTo>
                        <a:pt x="155" y="36"/>
                      </a:lnTo>
                      <a:lnTo>
                        <a:pt x="148" y="36"/>
                      </a:lnTo>
                      <a:lnTo>
                        <a:pt x="148" y="76"/>
                      </a:lnTo>
                      <a:lnTo>
                        <a:pt x="162" y="76"/>
                      </a:lnTo>
                      <a:lnTo>
                        <a:pt x="162" y="65"/>
                      </a:lnTo>
                      <a:lnTo>
                        <a:pt x="151" y="65"/>
                      </a:lnTo>
                      <a:lnTo>
                        <a:pt x="151" y="65"/>
                      </a:lnTo>
                      <a:lnTo>
                        <a:pt x="151" y="47"/>
                      </a:lnTo>
                      <a:lnTo>
                        <a:pt x="162" y="47"/>
                      </a:lnTo>
                      <a:lnTo>
                        <a:pt x="162" y="0"/>
                      </a:lnTo>
                      <a:close/>
                      <a:moveTo>
                        <a:pt x="129" y="108"/>
                      </a:moveTo>
                      <a:lnTo>
                        <a:pt x="148" y="108"/>
                      </a:lnTo>
                      <a:lnTo>
                        <a:pt x="148" y="98"/>
                      </a:lnTo>
                      <a:lnTo>
                        <a:pt x="129" y="98"/>
                      </a:lnTo>
                      <a:lnTo>
                        <a:pt x="129" y="108"/>
                      </a:lnTo>
                      <a:lnTo>
                        <a:pt x="129" y="108"/>
                      </a:lnTo>
                      <a:close/>
                      <a:moveTo>
                        <a:pt x="148" y="0"/>
                      </a:moveTo>
                      <a:lnTo>
                        <a:pt x="129" y="0"/>
                      </a:lnTo>
                      <a:lnTo>
                        <a:pt x="129" y="47"/>
                      </a:lnTo>
                      <a:lnTo>
                        <a:pt x="140" y="47"/>
                      </a:lnTo>
                      <a:lnTo>
                        <a:pt x="140" y="65"/>
                      </a:lnTo>
                      <a:lnTo>
                        <a:pt x="129" y="65"/>
                      </a:lnTo>
                      <a:lnTo>
                        <a:pt x="129" y="76"/>
                      </a:lnTo>
                      <a:lnTo>
                        <a:pt x="148" y="76"/>
                      </a:lnTo>
                      <a:lnTo>
                        <a:pt x="148" y="36"/>
                      </a:lnTo>
                      <a:lnTo>
                        <a:pt x="137" y="36"/>
                      </a:lnTo>
                      <a:lnTo>
                        <a:pt x="137" y="15"/>
                      </a:lnTo>
                      <a:lnTo>
                        <a:pt x="137" y="15"/>
                      </a:lnTo>
                      <a:lnTo>
                        <a:pt x="148" y="15"/>
                      </a:lnTo>
                      <a:lnTo>
                        <a:pt x="148" y="0"/>
                      </a:lnTo>
                      <a:close/>
                      <a:moveTo>
                        <a:pt x="115" y="108"/>
                      </a:moveTo>
                      <a:lnTo>
                        <a:pt x="129" y="108"/>
                      </a:lnTo>
                      <a:lnTo>
                        <a:pt x="129" y="98"/>
                      </a:lnTo>
                      <a:lnTo>
                        <a:pt x="115" y="98"/>
                      </a:lnTo>
                      <a:lnTo>
                        <a:pt x="115" y="108"/>
                      </a:lnTo>
                      <a:lnTo>
                        <a:pt x="115" y="108"/>
                      </a:lnTo>
                      <a:close/>
                      <a:moveTo>
                        <a:pt x="129" y="0"/>
                      </a:moveTo>
                      <a:lnTo>
                        <a:pt x="115" y="0"/>
                      </a:lnTo>
                      <a:lnTo>
                        <a:pt x="115" y="15"/>
                      </a:lnTo>
                      <a:lnTo>
                        <a:pt x="126" y="15"/>
                      </a:lnTo>
                      <a:lnTo>
                        <a:pt x="126" y="36"/>
                      </a:lnTo>
                      <a:lnTo>
                        <a:pt x="115" y="36"/>
                      </a:lnTo>
                      <a:lnTo>
                        <a:pt x="115" y="76"/>
                      </a:lnTo>
                      <a:lnTo>
                        <a:pt x="129" y="76"/>
                      </a:lnTo>
                      <a:lnTo>
                        <a:pt x="129" y="65"/>
                      </a:lnTo>
                      <a:lnTo>
                        <a:pt x="122" y="65"/>
                      </a:lnTo>
                      <a:lnTo>
                        <a:pt x="122" y="65"/>
                      </a:lnTo>
                      <a:lnTo>
                        <a:pt x="122" y="47"/>
                      </a:lnTo>
                      <a:lnTo>
                        <a:pt x="129" y="47"/>
                      </a:lnTo>
                      <a:lnTo>
                        <a:pt x="129" y="0"/>
                      </a:lnTo>
                      <a:close/>
                      <a:moveTo>
                        <a:pt x="101" y="108"/>
                      </a:moveTo>
                      <a:lnTo>
                        <a:pt x="115" y="108"/>
                      </a:lnTo>
                      <a:lnTo>
                        <a:pt x="115" y="98"/>
                      </a:lnTo>
                      <a:lnTo>
                        <a:pt x="101" y="98"/>
                      </a:lnTo>
                      <a:lnTo>
                        <a:pt x="101" y="108"/>
                      </a:lnTo>
                      <a:lnTo>
                        <a:pt x="101" y="108"/>
                      </a:lnTo>
                      <a:close/>
                      <a:moveTo>
                        <a:pt x="115" y="0"/>
                      </a:moveTo>
                      <a:lnTo>
                        <a:pt x="101" y="0"/>
                      </a:lnTo>
                      <a:lnTo>
                        <a:pt x="101" y="47"/>
                      </a:lnTo>
                      <a:lnTo>
                        <a:pt x="111" y="47"/>
                      </a:lnTo>
                      <a:lnTo>
                        <a:pt x="111" y="65"/>
                      </a:lnTo>
                      <a:lnTo>
                        <a:pt x="101" y="65"/>
                      </a:lnTo>
                      <a:lnTo>
                        <a:pt x="101" y="76"/>
                      </a:lnTo>
                      <a:lnTo>
                        <a:pt x="115" y="76"/>
                      </a:lnTo>
                      <a:lnTo>
                        <a:pt x="115" y="36"/>
                      </a:lnTo>
                      <a:lnTo>
                        <a:pt x="104" y="36"/>
                      </a:lnTo>
                      <a:lnTo>
                        <a:pt x="104" y="15"/>
                      </a:lnTo>
                      <a:lnTo>
                        <a:pt x="104" y="15"/>
                      </a:lnTo>
                      <a:lnTo>
                        <a:pt x="115" y="15"/>
                      </a:lnTo>
                      <a:lnTo>
                        <a:pt x="115" y="0"/>
                      </a:lnTo>
                      <a:close/>
                      <a:moveTo>
                        <a:pt x="86" y="108"/>
                      </a:moveTo>
                      <a:lnTo>
                        <a:pt x="101" y="108"/>
                      </a:lnTo>
                      <a:lnTo>
                        <a:pt x="101" y="98"/>
                      </a:lnTo>
                      <a:lnTo>
                        <a:pt x="86" y="98"/>
                      </a:lnTo>
                      <a:lnTo>
                        <a:pt x="86" y="108"/>
                      </a:lnTo>
                      <a:lnTo>
                        <a:pt x="86" y="108"/>
                      </a:lnTo>
                      <a:close/>
                      <a:moveTo>
                        <a:pt x="101" y="0"/>
                      </a:moveTo>
                      <a:lnTo>
                        <a:pt x="86" y="0"/>
                      </a:lnTo>
                      <a:lnTo>
                        <a:pt x="86" y="15"/>
                      </a:lnTo>
                      <a:lnTo>
                        <a:pt x="93" y="15"/>
                      </a:lnTo>
                      <a:lnTo>
                        <a:pt x="93" y="36"/>
                      </a:lnTo>
                      <a:lnTo>
                        <a:pt x="86" y="36"/>
                      </a:lnTo>
                      <a:lnTo>
                        <a:pt x="86" y="76"/>
                      </a:lnTo>
                      <a:lnTo>
                        <a:pt x="101" y="76"/>
                      </a:lnTo>
                      <a:lnTo>
                        <a:pt x="101" y="65"/>
                      </a:lnTo>
                      <a:lnTo>
                        <a:pt x="90" y="65"/>
                      </a:lnTo>
                      <a:lnTo>
                        <a:pt x="90" y="65"/>
                      </a:lnTo>
                      <a:lnTo>
                        <a:pt x="90" y="47"/>
                      </a:lnTo>
                      <a:lnTo>
                        <a:pt x="101" y="47"/>
                      </a:lnTo>
                      <a:lnTo>
                        <a:pt x="101" y="0"/>
                      </a:lnTo>
                      <a:close/>
                      <a:moveTo>
                        <a:pt x="68" y="108"/>
                      </a:moveTo>
                      <a:lnTo>
                        <a:pt x="86" y="108"/>
                      </a:lnTo>
                      <a:lnTo>
                        <a:pt x="86" y="98"/>
                      </a:lnTo>
                      <a:lnTo>
                        <a:pt x="68" y="98"/>
                      </a:lnTo>
                      <a:lnTo>
                        <a:pt x="68" y="108"/>
                      </a:lnTo>
                      <a:lnTo>
                        <a:pt x="68" y="108"/>
                      </a:lnTo>
                      <a:close/>
                      <a:moveTo>
                        <a:pt x="86" y="0"/>
                      </a:moveTo>
                      <a:lnTo>
                        <a:pt x="68" y="0"/>
                      </a:lnTo>
                      <a:lnTo>
                        <a:pt x="68" y="47"/>
                      </a:lnTo>
                      <a:lnTo>
                        <a:pt x="79" y="47"/>
                      </a:lnTo>
                      <a:lnTo>
                        <a:pt x="79" y="65"/>
                      </a:lnTo>
                      <a:lnTo>
                        <a:pt x="68" y="65"/>
                      </a:lnTo>
                      <a:lnTo>
                        <a:pt x="68" y="76"/>
                      </a:lnTo>
                      <a:lnTo>
                        <a:pt x="86" y="76"/>
                      </a:lnTo>
                      <a:lnTo>
                        <a:pt x="86" y="36"/>
                      </a:lnTo>
                      <a:lnTo>
                        <a:pt x="75" y="36"/>
                      </a:lnTo>
                      <a:lnTo>
                        <a:pt x="75" y="15"/>
                      </a:lnTo>
                      <a:lnTo>
                        <a:pt x="75" y="15"/>
                      </a:lnTo>
                      <a:lnTo>
                        <a:pt x="86" y="15"/>
                      </a:lnTo>
                      <a:lnTo>
                        <a:pt x="86" y="0"/>
                      </a:lnTo>
                      <a:close/>
                      <a:moveTo>
                        <a:pt x="54" y="108"/>
                      </a:moveTo>
                      <a:lnTo>
                        <a:pt x="68" y="108"/>
                      </a:lnTo>
                      <a:lnTo>
                        <a:pt x="68" y="98"/>
                      </a:lnTo>
                      <a:lnTo>
                        <a:pt x="54" y="98"/>
                      </a:lnTo>
                      <a:lnTo>
                        <a:pt x="54" y="108"/>
                      </a:lnTo>
                      <a:lnTo>
                        <a:pt x="54" y="108"/>
                      </a:lnTo>
                      <a:close/>
                      <a:moveTo>
                        <a:pt x="68" y="0"/>
                      </a:moveTo>
                      <a:lnTo>
                        <a:pt x="54" y="0"/>
                      </a:lnTo>
                      <a:lnTo>
                        <a:pt x="54" y="15"/>
                      </a:lnTo>
                      <a:lnTo>
                        <a:pt x="65" y="15"/>
                      </a:lnTo>
                      <a:lnTo>
                        <a:pt x="65" y="36"/>
                      </a:lnTo>
                      <a:lnTo>
                        <a:pt x="54" y="36"/>
                      </a:lnTo>
                      <a:lnTo>
                        <a:pt x="54" y="76"/>
                      </a:lnTo>
                      <a:lnTo>
                        <a:pt x="68" y="76"/>
                      </a:lnTo>
                      <a:lnTo>
                        <a:pt x="68" y="65"/>
                      </a:lnTo>
                      <a:lnTo>
                        <a:pt x="61" y="65"/>
                      </a:lnTo>
                      <a:lnTo>
                        <a:pt x="61" y="65"/>
                      </a:lnTo>
                      <a:lnTo>
                        <a:pt x="61" y="47"/>
                      </a:lnTo>
                      <a:lnTo>
                        <a:pt x="68" y="47"/>
                      </a:lnTo>
                      <a:lnTo>
                        <a:pt x="68" y="0"/>
                      </a:lnTo>
                      <a:close/>
                      <a:moveTo>
                        <a:pt x="39" y="108"/>
                      </a:moveTo>
                      <a:lnTo>
                        <a:pt x="54" y="108"/>
                      </a:lnTo>
                      <a:lnTo>
                        <a:pt x="54" y="98"/>
                      </a:lnTo>
                      <a:lnTo>
                        <a:pt x="39" y="98"/>
                      </a:lnTo>
                      <a:lnTo>
                        <a:pt x="39" y="108"/>
                      </a:lnTo>
                      <a:lnTo>
                        <a:pt x="39" y="108"/>
                      </a:lnTo>
                      <a:close/>
                      <a:moveTo>
                        <a:pt x="54" y="0"/>
                      </a:moveTo>
                      <a:lnTo>
                        <a:pt x="39" y="0"/>
                      </a:lnTo>
                      <a:lnTo>
                        <a:pt x="39" y="47"/>
                      </a:lnTo>
                      <a:lnTo>
                        <a:pt x="50" y="47"/>
                      </a:lnTo>
                      <a:lnTo>
                        <a:pt x="50" y="65"/>
                      </a:lnTo>
                      <a:lnTo>
                        <a:pt x="39" y="65"/>
                      </a:lnTo>
                      <a:lnTo>
                        <a:pt x="39" y="76"/>
                      </a:lnTo>
                      <a:lnTo>
                        <a:pt x="54" y="76"/>
                      </a:lnTo>
                      <a:lnTo>
                        <a:pt x="54" y="36"/>
                      </a:lnTo>
                      <a:lnTo>
                        <a:pt x="43" y="36"/>
                      </a:lnTo>
                      <a:lnTo>
                        <a:pt x="43" y="15"/>
                      </a:lnTo>
                      <a:lnTo>
                        <a:pt x="43" y="15"/>
                      </a:lnTo>
                      <a:lnTo>
                        <a:pt x="54" y="15"/>
                      </a:lnTo>
                      <a:lnTo>
                        <a:pt x="54" y="0"/>
                      </a:lnTo>
                      <a:close/>
                      <a:moveTo>
                        <a:pt x="25" y="108"/>
                      </a:moveTo>
                      <a:lnTo>
                        <a:pt x="39" y="108"/>
                      </a:lnTo>
                      <a:lnTo>
                        <a:pt x="39" y="98"/>
                      </a:lnTo>
                      <a:lnTo>
                        <a:pt x="39" y="98"/>
                      </a:lnTo>
                      <a:lnTo>
                        <a:pt x="39" y="76"/>
                      </a:lnTo>
                      <a:lnTo>
                        <a:pt x="39" y="76"/>
                      </a:lnTo>
                      <a:lnTo>
                        <a:pt x="39" y="65"/>
                      </a:lnTo>
                      <a:lnTo>
                        <a:pt x="29" y="65"/>
                      </a:lnTo>
                      <a:lnTo>
                        <a:pt x="29" y="65"/>
                      </a:lnTo>
                      <a:lnTo>
                        <a:pt x="29" y="47"/>
                      </a:lnTo>
                      <a:lnTo>
                        <a:pt x="39" y="47"/>
                      </a:lnTo>
                      <a:lnTo>
                        <a:pt x="39" y="0"/>
                      </a:lnTo>
                      <a:lnTo>
                        <a:pt x="25" y="0"/>
                      </a:lnTo>
                      <a:lnTo>
                        <a:pt x="25" y="15"/>
                      </a:lnTo>
                      <a:lnTo>
                        <a:pt x="36" y="15"/>
                      </a:lnTo>
                      <a:lnTo>
                        <a:pt x="36" y="36"/>
                      </a:lnTo>
                      <a:lnTo>
                        <a:pt x="25" y="36"/>
                      </a:lnTo>
                      <a:lnTo>
                        <a:pt x="25" y="108"/>
                      </a:lnTo>
                      <a:close/>
                      <a:moveTo>
                        <a:pt x="0" y="108"/>
                      </a:moveTo>
                      <a:lnTo>
                        <a:pt x="25" y="108"/>
                      </a:lnTo>
                      <a:lnTo>
                        <a:pt x="25" y="36"/>
                      </a:lnTo>
                      <a:lnTo>
                        <a:pt x="14" y="36"/>
                      </a:lnTo>
                      <a:lnTo>
                        <a:pt x="14" y="15"/>
                      </a:lnTo>
                      <a:lnTo>
                        <a:pt x="14" y="15"/>
                      </a:lnTo>
                      <a:lnTo>
                        <a:pt x="25" y="15"/>
                      </a:lnTo>
                      <a:lnTo>
                        <a:pt x="25" y="0"/>
                      </a:lnTo>
                      <a:lnTo>
                        <a:pt x="0" y="0"/>
                      </a:lnTo>
                      <a:lnTo>
                        <a:pt x="0" y="1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9" name="Freeform: Shape 216"/>
                <p:cNvSpPr/>
                <p:nvPr/>
              </p:nvSpPr>
              <p:spPr bwMode="auto">
                <a:xfrm>
                  <a:off x="4954011" y="4284565"/>
                  <a:ext cx="162980" cy="39213"/>
                </a:xfrm>
                <a:custGeom>
                  <a:avLst/>
                  <a:gdLst>
                    <a:gd name="T0" fmla="*/ 0 w 37"/>
                    <a:gd name="T1" fmla="*/ 5 h 9"/>
                    <a:gd name="T2" fmla="*/ 3 w 37"/>
                    <a:gd name="T3" fmla="*/ 9 h 9"/>
                    <a:gd name="T4" fmla="*/ 19 w 37"/>
                    <a:gd name="T5" fmla="*/ 5 h 9"/>
                    <a:gd name="T6" fmla="*/ 35 w 37"/>
                    <a:gd name="T7" fmla="*/ 9 h 9"/>
                    <a:gd name="T8" fmla="*/ 37 w 37"/>
                    <a:gd name="T9" fmla="*/ 5 h 9"/>
                    <a:gd name="T10" fmla="*/ 19 w 37"/>
                    <a:gd name="T11" fmla="*/ 0 h 9"/>
                    <a:gd name="T12" fmla="*/ 0 w 37"/>
                    <a:gd name="T13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7" h="9">
                      <a:moveTo>
                        <a:pt x="0" y="5"/>
                      </a:move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7" y="7"/>
                        <a:pt x="13" y="5"/>
                        <a:pt x="19" y="5"/>
                      </a:cubicBezTo>
                      <a:cubicBezTo>
                        <a:pt x="25" y="5"/>
                        <a:pt x="30" y="7"/>
                        <a:pt x="35" y="9"/>
                      </a:cubicBezTo>
                      <a:cubicBezTo>
                        <a:pt x="37" y="5"/>
                        <a:pt x="37" y="5"/>
                        <a:pt x="37" y="5"/>
                      </a:cubicBezTo>
                      <a:cubicBezTo>
                        <a:pt x="32" y="2"/>
                        <a:pt x="25" y="0"/>
                        <a:pt x="19" y="0"/>
                      </a:cubicBezTo>
                      <a:cubicBezTo>
                        <a:pt x="12" y="0"/>
                        <a:pt x="5" y="2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90" name="Freeform: Shape 217"/>
                <p:cNvSpPr/>
                <p:nvPr/>
              </p:nvSpPr>
              <p:spPr bwMode="auto">
                <a:xfrm>
                  <a:off x="4927052" y="4240450"/>
                  <a:ext cx="221800" cy="47791"/>
                </a:xfrm>
                <a:custGeom>
                  <a:avLst/>
                  <a:gdLst>
                    <a:gd name="T0" fmla="*/ 50 w 50"/>
                    <a:gd name="T1" fmla="*/ 6 h 11"/>
                    <a:gd name="T2" fmla="*/ 25 w 50"/>
                    <a:gd name="T3" fmla="*/ 0 h 11"/>
                    <a:gd name="T4" fmla="*/ 0 w 50"/>
                    <a:gd name="T5" fmla="*/ 6 h 11"/>
                    <a:gd name="T6" fmla="*/ 2 w 50"/>
                    <a:gd name="T7" fmla="*/ 11 h 11"/>
                    <a:gd name="T8" fmla="*/ 25 w 50"/>
                    <a:gd name="T9" fmla="*/ 5 h 11"/>
                    <a:gd name="T10" fmla="*/ 47 w 50"/>
                    <a:gd name="T11" fmla="*/ 11 h 11"/>
                    <a:gd name="T12" fmla="*/ 50 w 50"/>
                    <a:gd name="T13" fmla="*/ 6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0" h="11">
                      <a:moveTo>
                        <a:pt x="50" y="6"/>
                      </a:moveTo>
                      <a:cubicBezTo>
                        <a:pt x="43" y="2"/>
                        <a:pt x="34" y="0"/>
                        <a:pt x="25" y="0"/>
                      </a:cubicBezTo>
                      <a:cubicBezTo>
                        <a:pt x="16" y="0"/>
                        <a:pt x="7" y="2"/>
                        <a:pt x="0" y="6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9" y="7"/>
                        <a:pt x="17" y="5"/>
                        <a:pt x="25" y="5"/>
                      </a:cubicBezTo>
                      <a:cubicBezTo>
                        <a:pt x="33" y="5"/>
                        <a:pt x="41" y="7"/>
                        <a:pt x="47" y="11"/>
                      </a:cubicBezTo>
                      <a:lnTo>
                        <a:pt x="50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2" name="Group 58"/>
            <p:cNvGrpSpPr/>
            <p:nvPr/>
          </p:nvGrpSpPr>
          <p:grpSpPr>
            <a:xfrm>
              <a:off x="6737340" y="1510523"/>
              <a:ext cx="4303649" cy="4339605"/>
              <a:chOff x="2949236" y="972275"/>
              <a:chExt cx="3227736" cy="3254695"/>
            </a:xfrm>
            <a:solidFill>
              <a:schemeClr val="bg1">
                <a:lumMod val="85000"/>
              </a:schemeClr>
            </a:solidFill>
          </p:grpSpPr>
          <p:sp>
            <p:nvSpPr>
              <p:cNvPr id="38" name="Freeform: Shape 65"/>
              <p:cNvSpPr/>
              <p:nvPr/>
            </p:nvSpPr>
            <p:spPr bwMode="auto">
              <a:xfrm>
                <a:off x="3863394" y="3855671"/>
                <a:ext cx="305128" cy="137246"/>
              </a:xfrm>
              <a:custGeom>
                <a:avLst/>
                <a:gdLst>
                  <a:gd name="T0" fmla="*/ 54 w 69"/>
                  <a:gd name="T1" fmla="*/ 31 h 31"/>
                  <a:gd name="T2" fmla="*/ 69 w 69"/>
                  <a:gd name="T3" fmla="*/ 31 h 31"/>
                  <a:gd name="T4" fmla="*/ 69 w 69"/>
                  <a:gd name="T5" fmla="*/ 12 h 31"/>
                  <a:gd name="T6" fmla="*/ 61 w 69"/>
                  <a:gd name="T7" fmla="*/ 12 h 31"/>
                  <a:gd name="T8" fmla="*/ 61 w 69"/>
                  <a:gd name="T9" fmla="*/ 6 h 31"/>
                  <a:gd name="T10" fmla="*/ 54 w 69"/>
                  <a:gd name="T11" fmla="*/ 3 h 31"/>
                  <a:gd name="T12" fmla="*/ 54 w 69"/>
                  <a:gd name="T13" fmla="*/ 18 h 31"/>
                  <a:gd name="T14" fmla="*/ 60 w 69"/>
                  <a:gd name="T15" fmla="*/ 18 h 31"/>
                  <a:gd name="T16" fmla="*/ 60 w 69"/>
                  <a:gd name="T17" fmla="*/ 26 h 31"/>
                  <a:gd name="T18" fmla="*/ 60 w 69"/>
                  <a:gd name="T19" fmla="*/ 26 h 31"/>
                  <a:gd name="T20" fmla="*/ 54 w 69"/>
                  <a:gd name="T21" fmla="*/ 26 h 31"/>
                  <a:gd name="T22" fmla="*/ 54 w 69"/>
                  <a:gd name="T23" fmla="*/ 31 h 31"/>
                  <a:gd name="T24" fmla="*/ 45 w 69"/>
                  <a:gd name="T25" fmla="*/ 0 h 31"/>
                  <a:gd name="T26" fmla="*/ 45 w 69"/>
                  <a:gd name="T27" fmla="*/ 12 h 31"/>
                  <a:gd name="T28" fmla="*/ 34 w 69"/>
                  <a:gd name="T29" fmla="*/ 12 h 31"/>
                  <a:gd name="T30" fmla="*/ 34 w 69"/>
                  <a:gd name="T31" fmla="*/ 18 h 31"/>
                  <a:gd name="T32" fmla="*/ 40 w 69"/>
                  <a:gd name="T33" fmla="*/ 18 h 31"/>
                  <a:gd name="T34" fmla="*/ 40 w 69"/>
                  <a:gd name="T35" fmla="*/ 26 h 31"/>
                  <a:gd name="T36" fmla="*/ 40 w 69"/>
                  <a:gd name="T37" fmla="*/ 26 h 31"/>
                  <a:gd name="T38" fmla="*/ 34 w 69"/>
                  <a:gd name="T39" fmla="*/ 26 h 31"/>
                  <a:gd name="T40" fmla="*/ 34 w 69"/>
                  <a:gd name="T41" fmla="*/ 31 h 31"/>
                  <a:gd name="T42" fmla="*/ 54 w 69"/>
                  <a:gd name="T43" fmla="*/ 31 h 31"/>
                  <a:gd name="T44" fmla="*/ 54 w 69"/>
                  <a:gd name="T45" fmla="*/ 26 h 31"/>
                  <a:gd name="T46" fmla="*/ 48 w 69"/>
                  <a:gd name="T47" fmla="*/ 26 h 31"/>
                  <a:gd name="T48" fmla="*/ 48 w 69"/>
                  <a:gd name="T49" fmla="*/ 18 h 31"/>
                  <a:gd name="T50" fmla="*/ 54 w 69"/>
                  <a:gd name="T51" fmla="*/ 18 h 31"/>
                  <a:gd name="T52" fmla="*/ 54 w 69"/>
                  <a:gd name="T53" fmla="*/ 3 h 31"/>
                  <a:gd name="T54" fmla="*/ 45 w 69"/>
                  <a:gd name="T55" fmla="*/ 0 h 31"/>
                  <a:gd name="T56" fmla="*/ 34 w 69"/>
                  <a:gd name="T57" fmla="*/ 12 h 31"/>
                  <a:gd name="T58" fmla="*/ 15 w 69"/>
                  <a:gd name="T59" fmla="*/ 12 h 31"/>
                  <a:gd name="T60" fmla="*/ 15 w 69"/>
                  <a:gd name="T61" fmla="*/ 18 h 31"/>
                  <a:gd name="T62" fmla="*/ 21 w 69"/>
                  <a:gd name="T63" fmla="*/ 18 h 31"/>
                  <a:gd name="T64" fmla="*/ 21 w 69"/>
                  <a:gd name="T65" fmla="*/ 26 h 31"/>
                  <a:gd name="T66" fmla="*/ 21 w 69"/>
                  <a:gd name="T67" fmla="*/ 26 h 31"/>
                  <a:gd name="T68" fmla="*/ 15 w 69"/>
                  <a:gd name="T69" fmla="*/ 26 h 31"/>
                  <a:gd name="T70" fmla="*/ 15 w 69"/>
                  <a:gd name="T71" fmla="*/ 31 h 31"/>
                  <a:gd name="T72" fmla="*/ 34 w 69"/>
                  <a:gd name="T73" fmla="*/ 31 h 31"/>
                  <a:gd name="T74" fmla="*/ 34 w 69"/>
                  <a:gd name="T75" fmla="*/ 26 h 31"/>
                  <a:gd name="T76" fmla="*/ 29 w 69"/>
                  <a:gd name="T77" fmla="*/ 26 h 31"/>
                  <a:gd name="T78" fmla="*/ 29 w 69"/>
                  <a:gd name="T79" fmla="*/ 18 h 31"/>
                  <a:gd name="T80" fmla="*/ 34 w 69"/>
                  <a:gd name="T81" fmla="*/ 18 h 31"/>
                  <a:gd name="T82" fmla="*/ 34 w 69"/>
                  <a:gd name="T83" fmla="*/ 12 h 31"/>
                  <a:gd name="T84" fmla="*/ 15 w 69"/>
                  <a:gd name="T85" fmla="*/ 12 h 31"/>
                  <a:gd name="T86" fmla="*/ 0 w 69"/>
                  <a:gd name="T87" fmla="*/ 12 h 31"/>
                  <a:gd name="T88" fmla="*/ 0 w 69"/>
                  <a:gd name="T89" fmla="*/ 31 h 31"/>
                  <a:gd name="T90" fmla="*/ 15 w 69"/>
                  <a:gd name="T91" fmla="*/ 31 h 31"/>
                  <a:gd name="T92" fmla="*/ 15 w 69"/>
                  <a:gd name="T93" fmla="*/ 26 h 31"/>
                  <a:gd name="T94" fmla="*/ 9 w 69"/>
                  <a:gd name="T95" fmla="*/ 26 h 31"/>
                  <a:gd name="T96" fmla="*/ 9 w 69"/>
                  <a:gd name="T97" fmla="*/ 18 h 31"/>
                  <a:gd name="T98" fmla="*/ 15 w 69"/>
                  <a:gd name="T99" fmla="*/ 18 h 31"/>
                  <a:gd name="T100" fmla="*/ 15 w 69"/>
                  <a:gd name="T101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9" h="31">
                    <a:moveTo>
                      <a:pt x="54" y="31"/>
                    </a:moveTo>
                    <a:cubicBezTo>
                      <a:pt x="69" y="31"/>
                      <a:pt x="69" y="31"/>
                      <a:pt x="69" y="31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59" y="5"/>
                      <a:pt x="57" y="4"/>
                      <a:pt x="54" y="3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54" y="26"/>
                      <a:pt x="54" y="26"/>
                      <a:pt x="54" y="26"/>
                    </a:cubicBezTo>
                    <a:lnTo>
                      <a:pt x="54" y="31"/>
                    </a:lnTo>
                    <a:close/>
                    <a:moveTo>
                      <a:pt x="45" y="0"/>
                    </a:moveTo>
                    <a:cubicBezTo>
                      <a:pt x="45" y="12"/>
                      <a:pt x="45" y="12"/>
                      <a:pt x="45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4" y="26"/>
                      <a:pt x="54" y="26"/>
                      <a:pt x="54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51" y="2"/>
                      <a:pt x="48" y="1"/>
                      <a:pt x="45" y="0"/>
                    </a:cubicBezTo>
                    <a:close/>
                    <a:moveTo>
                      <a:pt x="34" y="12"/>
                    </a:move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34" y="18"/>
                      <a:pt x="34" y="18"/>
                      <a:pt x="34" y="18"/>
                    </a:cubicBezTo>
                    <a:lnTo>
                      <a:pt x="34" y="12"/>
                    </a:lnTo>
                    <a:close/>
                    <a:moveTo>
                      <a:pt x="15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5" y="18"/>
                      <a:pt x="15" y="18"/>
                      <a:pt x="15" y="18"/>
                    </a:cubicBezTo>
                    <a:lnTo>
                      <a:pt x="15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Freeform: Shape 66"/>
              <p:cNvSpPr/>
              <p:nvPr/>
            </p:nvSpPr>
            <p:spPr bwMode="auto">
              <a:xfrm>
                <a:off x="3788643" y="4001495"/>
                <a:ext cx="414189" cy="132345"/>
              </a:xfrm>
              <a:custGeom>
                <a:avLst/>
                <a:gdLst>
                  <a:gd name="T0" fmla="*/ 328 w 338"/>
                  <a:gd name="T1" fmla="*/ 108 h 108"/>
                  <a:gd name="T2" fmla="*/ 338 w 338"/>
                  <a:gd name="T3" fmla="*/ 0 h 108"/>
                  <a:gd name="T4" fmla="*/ 0 w 338"/>
                  <a:gd name="T5" fmla="*/ 0 h 108"/>
                  <a:gd name="T6" fmla="*/ 39 w 338"/>
                  <a:gd name="T7" fmla="*/ 108 h 108"/>
                  <a:gd name="T8" fmla="*/ 328 w 338"/>
                  <a:gd name="T9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108">
                    <a:moveTo>
                      <a:pt x="328" y="108"/>
                    </a:moveTo>
                    <a:lnTo>
                      <a:pt x="338" y="0"/>
                    </a:lnTo>
                    <a:lnTo>
                      <a:pt x="0" y="0"/>
                    </a:lnTo>
                    <a:lnTo>
                      <a:pt x="39" y="108"/>
                    </a:lnTo>
                    <a:lnTo>
                      <a:pt x="328" y="10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Freeform: Shape 67"/>
              <p:cNvSpPr/>
              <p:nvPr>
                <p:custDataLst>
                  <p:tags r:id="rId23"/>
                </p:custDataLst>
              </p:nvPr>
            </p:nvSpPr>
            <p:spPr bwMode="auto">
              <a:xfrm>
                <a:off x="3112216" y="3051800"/>
                <a:ext cx="194841" cy="278169"/>
              </a:xfrm>
              <a:custGeom>
                <a:avLst/>
                <a:gdLst>
                  <a:gd name="T0" fmla="*/ 41 w 44"/>
                  <a:gd name="T1" fmla="*/ 0 h 63"/>
                  <a:gd name="T2" fmla="*/ 0 w 44"/>
                  <a:gd name="T3" fmla="*/ 43 h 63"/>
                  <a:gd name="T4" fmla="*/ 5 w 44"/>
                  <a:gd name="T5" fmla="*/ 63 h 63"/>
                  <a:gd name="T6" fmla="*/ 5 w 44"/>
                  <a:gd name="T7" fmla="*/ 52 h 63"/>
                  <a:gd name="T8" fmla="*/ 7 w 44"/>
                  <a:gd name="T9" fmla="*/ 46 h 63"/>
                  <a:gd name="T10" fmla="*/ 7 w 44"/>
                  <a:gd name="T11" fmla="*/ 43 h 63"/>
                  <a:gd name="T12" fmla="*/ 43 w 44"/>
                  <a:gd name="T13" fmla="*/ 7 h 63"/>
                  <a:gd name="T14" fmla="*/ 44 w 44"/>
                  <a:gd name="T15" fmla="*/ 7 h 63"/>
                  <a:gd name="T16" fmla="*/ 41 w 44"/>
                  <a:gd name="T1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63">
                    <a:moveTo>
                      <a:pt x="41" y="0"/>
                    </a:moveTo>
                    <a:cubicBezTo>
                      <a:pt x="19" y="1"/>
                      <a:pt x="0" y="20"/>
                      <a:pt x="0" y="43"/>
                    </a:cubicBezTo>
                    <a:cubicBezTo>
                      <a:pt x="0" y="50"/>
                      <a:pt x="2" y="57"/>
                      <a:pt x="5" y="63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5" y="50"/>
                      <a:pt x="6" y="48"/>
                      <a:pt x="7" y="46"/>
                    </a:cubicBezTo>
                    <a:cubicBezTo>
                      <a:pt x="7" y="45"/>
                      <a:pt x="7" y="44"/>
                      <a:pt x="7" y="43"/>
                    </a:cubicBezTo>
                    <a:cubicBezTo>
                      <a:pt x="7" y="23"/>
                      <a:pt x="23" y="7"/>
                      <a:pt x="43" y="7"/>
                    </a:cubicBezTo>
                    <a:cubicBezTo>
                      <a:pt x="43" y="7"/>
                      <a:pt x="44" y="7"/>
                      <a:pt x="44" y="7"/>
                    </a:cubicBezTo>
                    <a:cubicBezTo>
                      <a:pt x="43" y="4"/>
                      <a:pt x="42" y="2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Freeform: Shape 68"/>
              <p:cNvSpPr/>
              <p:nvPr>
                <p:custDataLst>
                  <p:tags r:id="rId24"/>
                </p:custDataLst>
              </p:nvPr>
            </p:nvSpPr>
            <p:spPr bwMode="auto">
              <a:xfrm>
                <a:off x="3147753" y="3241739"/>
                <a:ext cx="84553" cy="150726"/>
              </a:xfrm>
              <a:custGeom>
                <a:avLst/>
                <a:gdLst>
                  <a:gd name="T0" fmla="*/ 0 w 19"/>
                  <a:gd name="T1" fmla="*/ 7 h 34"/>
                  <a:gd name="T2" fmla="*/ 0 w 19"/>
                  <a:gd name="T3" fmla="*/ 9 h 34"/>
                  <a:gd name="T4" fmla="*/ 0 w 19"/>
                  <a:gd name="T5" fmla="*/ 20 h 34"/>
                  <a:gd name="T6" fmla="*/ 0 w 19"/>
                  <a:gd name="T7" fmla="*/ 25 h 34"/>
                  <a:gd name="T8" fmla="*/ 13 w 19"/>
                  <a:gd name="T9" fmla="*/ 34 h 34"/>
                  <a:gd name="T10" fmla="*/ 19 w 19"/>
                  <a:gd name="T11" fmla="*/ 34 h 34"/>
                  <a:gd name="T12" fmla="*/ 19 w 19"/>
                  <a:gd name="T13" fmla="*/ 0 h 34"/>
                  <a:gd name="T14" fmla="*/ 13 w 19"/>
                  <a:gd name="T15" fmla="*/ 0 h 34"/>
                  <a:gd name="T16" fmla="*/ 0 w 19"/>
                  <a:gd name="T17" fmla="*/ 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34">
                    <a:moveTo>
                      <a:pt x="0" y="7"/>
                    </a:moveTo>
                    <a:cubicBezTo>
                      <a:pt x="0" y="8"/>
                      <a:pt x="0" y="8"/>
                      <a:pt x="0" y="9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30"/>
                      <a:pt x="6" y="34"/>
                      <a:pt x="13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7" y="0"/>
                      <a:pt x="1" y="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Freeform: Shape 69"/>
              <p:cNvSpPr/>
              <p:nvPr>
                <p:custDataLst>
                  <p:tags r:id="rId25"/>
                </p:custDataLst>
              </p:nvPr>
            </p:nvSpPr>
            <p:spPr bwMode="auto">
              <a:xfrm>
                <a:off x="3373229" y="3241739"/>
                <a:ext cx="79652" cy="150726"/>
              </a:xfrm>
              <a:custGeom>
                <a:avLst/>
                <a:gdLst>
                  <a:gd name="T0" fmla="*/ 1 w 18"/>
                  <a:gd name="T1" fmla="*/ 0 h 34"/>
                  <a:gd name="T2" fmla="*/ 0 w 18"/>
                  <a:gd name="T3" fmla="*/ 0 h 34"/>
                  <a:gd name="T4" fmla="*/ 0 w 18"/>
                  <a:gd name="T5" fmla="*/ 34 h 34"/>
                  <a:gd name="T6" fmla="*/ 6 w 18"/>
                  <a:gd name="T7" fmla="*/ 34 h 34"/>
                  <a:gd name="T8" fmla="*/ 18 w 18"/>
                  <a:gd name="T9" fmla="*/ 28 h 34"/>
                  <a:gd name="T10" fmla="*/ 1 w 18"/>
                  <a:gd name="T1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34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12" y="34"/>
                      <a:pt x="17" y="31"/>
                      <a:pt x="18" y="28"/>
                    </a:cubicBezTo>
                    <a:cubicBezTo>
                      <a:pt x="12" y="19"/>
                      <a:pt x="7" y="9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Rectangle 70"/>
              <p:cNvSpPr/>
              <p:nvPr/>
            </p:nvSpPr>
            <p:spPr bwMode="auto">
              <a:xfrm>
                <a:off x="4927052" y="1069082"/>
                <a:ext cx="62496" cy="2205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Freeform: Shape 71"/>
              <p:cNvSpPr/>
              <p:nvPr/>
            </p:nvSpPr>
            <p:spPr bwMode="auto">
              <a:xfrm>
                <a:off x="4697900" y="1104619"/>
                <a:ext cx="330861" cy="225476"/>
              </a:xfrm>
              <a:custGeom>
                <a:avLst/>
                <a:gdLst>
                  <a:gd name="T0" fmla="*/ 75 w 75"/>
                  <a:gd name="T1" fmla="*/ 51 h 51"/>
                  <a:gd name="T2" fmla="*/ 75 w 75"/>
                  <a:gd name="T3" fmla="*/ 0 h 51"/>
                  <a:gd name="T4" fmla="*/ 0 w 75"/>
                  <a:gd name="T5" fmla="*/ 0 h 51"/>
                  <a:gd name="T6" fmla="*/ 0 w 75"/>
                  <a:gd name="T7" fmla="*/ 34 h 51"/>
                  <a:gd name="T8" fmla="*/ 19 w 75"/>
                  <a:gd name="T9" fmla="*/ 37 h 51"/>
                  <a:gd name="T10" fmla="*/ 17 w 75"/>
                  <a:gd name="T11" fmla="*/ 27 h 51"/>
                  <a:gd name="T12" fmla="*/ 38 w 75"/>
                  <a:gd name="T13" fmla="*/ 6 h 51"/>
                  <a:gd name="T14" fmla="*/ 38 w 75"/>
                  <a:gd name="T15" fmla="*/ 6 h 51"/>
                  <a:gd name="T16" fmla="*/ 58 w 75"/>
                  <a:gd name="T17" fmla="*/ 27 h 51"/>
                  <a:gd name="T18" fmla="*/ 50 w 75"/>
                  <a:gd name="T19" fmla="*/ 43 h 51"/>
                  <a:gd name="T20" fmla="*/ 75 w 75"/>
                  <a:gd name="T21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" h="51">
                    <a:moveTo>
                      <a:pt x="75" y="51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7" y="35"/>
                      <a:pt x="13" y="36"/>
                      <a:pt x="19" y="37"/>
                    </a:cubicBezTo>
                    <a:cubicBezTo>
                      <a:pt x="18" y="34"/>
                      <a:pt x="17" y="30"/>
                      <a:pt x="17" y="27"/>
                    </a:cubicBezTo>
                    <a:cubicBezTo>
                      <a:pt x="17" y="15"/>
                      <a:pt x="26" y="6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49" y="6"/>
                      <a:pt x="58" y="15"/>
                      <a:pt x="58" y="27"/>
                    </a:cubicBezTo>
                    <a:cubicBezTo>
                      <a:pt x="58" y="33"/>
                      <a:pt x="55" y="39"/>
                      <a:pt x="50" y="43"/>
                    </a:cubicBezTo>
                    <a:cubicBezTo>
                      <a:pt x="59" y="46"/>
                      <a:pt x="67" y="48"/>
                      <a:pt x="75" y="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Freeform: Shape 72"/>
              <p:cNvSpPr/>
              <p:nvPr/>
            </p:nvSpPr>
            <p:spPr bwMode="auto">
              <a:xfrm>
                <a:off x="4799609" y="1157312"/>
                <a:ext cx="127443" cy="128668"/>
              </a:xfrm>
              <a:custGeom>
                <a:avLst/>
                <a:gdLst>
                  <a:gd name="T0" fmla="*/ 16 w 29"/>
                  <a:gd name="T1" fmla="*/ 29 h 29"/>
                  <a:gd name="T2" fmla="*/ 29 w 29"/>
                  <a:gd name="T3" fmla="*/ 15 h 29"/>
                  <a:gd name="T4" fmla="*/ 15 w 29"/>
                  <a:gd name="T5" fmla="*/ 0 h 29"/>
                  <a:gd name="T6" fmla="*/ 0 w 29"/>
                  <a:gd name="T7" fmla="*/ 15 h 29"/>
                  <a:gd name="T8" fmla="*/ 8 w 29"/>
                  <a:gd name="T9" fmla="*/ 27 h 29"/>
                  <a:gd name="T10" fmla="*/ 16 w 29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29">
                    <a:moveTo>
                      <a:pt x="16" y="29"/>
                    </a:moveTo>
                    <a:cubicBezTo>
                      <a:pt x="23" y="28"/>
                      <a:pt x="29" y="22"/>
                      <a:pt x="29" y="15"/>
                    </a:cubicBezTo>
                    <a:cubicBezTo>
                      <a:pt x="29" y="7"/>
                      <a:pt x="22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20"/>
                      <a:pt x="3" y="24"/>
                      <a:pt x="8" y="27"/>
                    </a:cubicBezTo>
                    <a:cubicBezTo>
                      <a:pt x="10" y="27"/>
                      <a:pt x="13" y="28"/>
                      <a:pt x="16" y="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Freeform: Shape 73"/>
              <p:cNvSpPr/>
              <p:nvPr>
                <p:custDataLst>
                  <p:tags r:id="rId26"/>
                </p:custDataLst>
              </p:nvPr>
            </p:nvSpPr>
            <p:spPr bwMode="auto">
              <a:xfrm>
                <a:off x="3020310" y="2380274"/>
                <a:ext cx="215673" cy="189939"/>
              </a:xfrm>
              <a:custGeom>
                <a:avLst/>
                <a:gdLst>
                  <a:gd name="T0" fmla="*/ 49 w 49"/>
                  <a:gd name="T1" fmla="*/ 1 h 43"/>
                  <a:gd name="T2" fmla="*/ 41 w 49"/>
                  <a:gd name="T3" fmla="*/ 0 h 43"/>
                  <a:gd name="T4" fmla="*/ 20 w 49"/>
                  <a:gd name="T5" fmla="*/ 21 h 43"/>
                  <a:gd name="T6" fmla="*/ 12 w 49"/>
                  <a:gd name="T7" fmla="*/ 18 h 43"/>
                  <a:gd name="T8" fmla="*/ 0 w 49"/>
                  <a:gd name="T9" fmla="*/ 30 h 43"/>
                  <a:gd name="T10" fmla="*/ 12 w 49"/>
                  <a:gd name="T11" fmla="*/ 43 h 43"/>
                  <a:gd name="T12" fmla="*/ 40 w 49"/>
                  <a:gd name="T13" fmla="*/ 43 h 43"/>
                  <a:gd name="T14" fmla="*/ 41 w 49"/>
                  <a:gd name="T15" fmla="*/ 43 h 43"/>
                  <a:gd name="T16" fmla="*/ 45 w 49"/>
                  <a:gd name="T17" fmla="*/ 43 h 43"/>
                  <a:gd name="T18" fmla="*/ 49 w 49"/>
                  <a:gd name="T19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" h="43">
                    <a:moveTo>
                      <a:pt x="49" y="1"/>
                    </a:moveTo>
                    <a:cubicBezTo>
                      <a:pt x="47" y="0"/>
                      <a:pt x="44" y="0"/>
                      <a:pt x="41" y="0"/>
                    </a:cubicBezTo>
                    <a:cubicBezTo>
                      <a:pt x="29" y="0"/>
                      <a:pt x="20" y="9"/>
                      <a:pt x="20" y="21"/>
                    </a:cubicBezTo>
                    <a:cubicBezTo>
                      <a:pt x="18" y="19"/>
                      <a:pt x="15" y="18"/>
                      <a:pt x="12" y="18"/>
                    </a:cubicBezTo>
                    <a:cubicBezTo>
                      <a:pt x="5" y="18"/>
                      <a:pt x="0" y="23"/>
                      <a:pt x="0" y="30"/>
                    </a:cubicBezTo>
                    <a:cubicBezTo>
                      <a:pt x="0" y="37"/>
                      <a:pt x="5" y="43"/>
                      <a:pt x="12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6" y="29"/>
                      <a:pt x="47" y="15"/>
                      <a:pt x="4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Rectangle 74"/>
              <p:cNvSpPr/>
              <p:nvPr>
                <p:custDataLst>
                  <p:tags r:id="rId27"/>
                </p:custDataLst>
              </p:nvPr>
            </p:nvSpPr>
            <p:spPr bwMode="auto">
              <a:xfrm>
                <a:off x="3059523" y="2583692"/>
                <a:ext cx="26959" cy="6249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Rectangle 75"/>
              <p:cNvSpPr/>
              <p:nvPr>
                <p:custDataLst>
                  <p:tags r:id="rId28"/>
                </p:custDataLst>
              </p:nvPr>
            </p:nvSpPr>
            <p:spPr bwMode="auto">
              <a:xfrm>
                <a:off x="3125695" y="2619229"/>
                <a:ext cx="26959" cy="5759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Rectangle 76"/>
              <p:cNvSpPr/>
              <p:nvPr>
                <p:custDataLst>
                  <p:tags r:id="rId29"/>
                </p:custDataLst>
              </p:nvPr>
            </p:nvSpPr>
            <p:spPr bwMode="auto">
              <a:xfrm>
                <a:off x="3188191" y="2583692"/>
                <a:ext cx="25734" cy="6249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Freeform: Shape 77"/>
              <p:cNvSpPr/>
              <p:nvPr/>
            </p:nvSpPr>
            <p:spPr bwMode="auto">
              <a:xfrm>
                <a:off x="5196643" y="3899786"/>
                <a:ext cx="296550" cy="291648"/>
              </a:xfrm>
              <a:custGeom>
                <a:avLst/>
                <a:gdLst>
                  <a:gd name="T0" fmla="*/ 34 w 67"/>
                  <a:gd name="T1" fmla="*/ 4 h 66"/>
                  <a:gd name="T2" fmla="*/ 37 w 67"/>
                  <a:gd name="T3" fmla="*/ 5 h 66"/>
                  <a:gd name="T4" fmla="*/ 38 w 67"/>
                  <a:gd name="T5" fmla="*/ 0 h 66"/>
                  <a:gd name="T6" fmla="*/ 48 w 67"/>
                  <a:gd name="T7" fmla="*/ 3 h 66"/>
                  <a:gd name="T8" fmla="*/ 47 w 67"/>
                  <a:gd name="T9" fmla="*/ 8 h 66"/>
                  <a:gd name="T10" fmla="*/ 56 w 67"/>
                  <a:gd name="T11" fmla="*/ 15 h 66"/>
                  <a:gd name="T12" fmla="*/ 60 w 67"/>
                  <a:gd name="T13" fmla="*/ 13 h 66"/>
                  <a:gd name="T14" fmla="*/ 65 w 67"/>
                  <a:gd name="T15" fmla="*/ 22 h 66"/>
                  <a:gd name="T16" fmla="*/ 61 w 67"/>
                  <a:gd name="T17" fmla="*/ 24 h 66"/>
                  <a:gd name="T18" fmla="*/ 62 w 67"/>
                  <a:gd name="T19" fmla="*/ 36 h 66"/>
                  <a:gd name="T20" fmla="*/ 67 w 67"/>
                  <a:gd name="T21" fmla="*/ 38 h 66"/>
                  <a:gd name="T22" fmla="*/ 64 w 67"/>
                  <a:gd name="T23" fmla="*/ 48 h 66"/>
                  <a:gd name="T24" fmla="*/ 59 w 67"/>
                  <a:gd name="T25" fmla="*/ 46 h 66"/>
                  <a:gd name="T26" fmla="*/ 52 w 67"/>
                  <a:gd name="T27" fmla="*/ 56 h 66"/>
                  <a:gd name="T28" fmla="*/ 54 w 67"/>
                  <a:gd name="T29" fmla="*/ 60 h 66"/>
                  <a:gd name="T30" fmla="*/ 45 w 67"/>
                  <a:gd name="T31" fmla="*/ 65 h 66"/>
                  <a:gd name="T32" fmla="*/ 42 w 67"/>
                  <a:gd name="T33" fmla="*/ 60 h 66"/>
                  <a:gd name="T34" fmla="*/ 34 w 67"/>
                  <a:gd name="T35" fmla="*/ 62 h 66"/>
                  <a:gd name="T36" fmla="*/ 34 w 67"/>
                  <a:gd name="T37" fmla="*/ 54 h 66"/>
                  <a:gd name="T38" fmla="*/ 54 w 67"/>
                  <a:gd name="T39" fmla="*/ 39 h 66"/>
                  <a:gd name="T40" fmla="*/ 40 w 67"/>
                  <a:gd name="T41" fmla="*/ 13 h 66"/>
                  <a:gd name="T42" fmla="*/ 34 w 67"/>
                  <a:gd name="T43" fmla="*/ 12 h 66"/>
                  <a:gd name="T44" fmla="*/ 34 w 67"/>
                  <a:gd name="T45" fmla="*/ 4 h 66"/>
                  <a:gd name="T46" fmla="*/ 16 w 67"/>
                  <a:gd name="T47" fmla="*/ 11 h 66"/>
                  <a:gd name="T48" fmla="*/ 13 w 67"/>
                  <a:gd name="T49" fmla="*/ 6 h 66"/>
                  <a:gd name="T50" fmla="*/ 23 w 67"/>
                  <a:gd name="T51" fmla="*/ 1 h 66"/>
                  <a:gd name="T52" fmla="*/ 25 w 67"/>
                  <a:gd name="T53" fmla="*/ 6 h 66"/>
                  <a:gd name="T54" fmla="*/ 34 w 67"/>
                  <a:gd name="T55" fmla="*/ 4 h 66"/>
                  <a:gd name="T56" fmla="*/ 34 w 67"/>
                  <a:gd name="T57" fmla="*/ 12 h 66"/>
                  <a:gd name="T58" fmla="*/ 13 w 67"/>
                  <a:gd name="T59" fmla="*/ 27 h 66"/>
                  <a:gd name="T60" fmla="*/ 27 w 67"/>
                  <a:gd name="T61" fmla="*/ 53 h 66"/>
                  <a:gd name="T62" fmla="*/ 27 w 67"/>
                  <a:gd name="T63" fmla="*/ 53 h 66"/>
                  <a:gd name="T64" fmla="*/ 34 w 67"/>
                  <a:gd name="T65" fmla="*/ 54 h 66"/>
                  <a:gd name="T66" fmla="*/ 34 w 67"/>
                  <a:gd name="T67" fmla="*/ 62 h 66"/>
                  <a:gd name="T68" fmla="*/ 30 w 67"/>
                  <a:gd name="T69" fmla="*/ 62 h 66"/>
                  <a:gd name="T70" fmla="*/ 29 w 67"/>
                  <a:gd name="T71" fmla="*/ 66 h 66"/>
                  <a:gd name="T72" fmla="*/ 19 w 67"/>
                  <a:gd name="T73" fmla="*/ 63 h 66"/>
                  <a:gd name="T74" fmla="*/ 20 w 67"/>
                  <a:gd name="T75" fmla="*/ 59 h 66"/>
                  <a:gd name="T76" fmla="*/ 11 w 67"/>
                  <a:gd name="T77" fmla="*/ 51 h 66"/>
                  <a:gd name="T78" fmla="*/ 7 w 67"/>
                  <a:gd name="T79" fmla="*/ 53 h 66"/>
                  <a:gd name="T80" fmla="*/ 2 w 67"/>
                  <a:gd name="T81" fmla="*/ 44 h 66"/>
                  <a:gd name="T82" fmla="*/ 6 w 67"/>
                  <a:gd name="T83" fmla="*/ 42 h 66"/>
                  <a:gd name="T84" fmla="*/ 5 w 67"/>
                  <a:gd name="T85" fmla="*/ 30 h 66"/>
                  <a:gd name="T86" fmla="*/ 0 w 67"/>
                  <a:gd name="T87" fmla="*/ 28 h 66"/>
                  <a:gd name="T88" fmla="*/ 3 w 67"/>
                  <a:gd name="T89" fmla="*/ 18 h 66"/>
                  <a:gd name="T90" fmla="*/ 8 w 67"/>
                  <a:gd name="T91" fmla="*/ 20 h 66"/>
                  <a:gd name="T92" fmla="*/ 16 w 67"/>
                  <a:gd name="T93" fmla="*/ 1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7" h="66">
                    <a:moveTo>
                      <a:pt x="34" y="4"/>
                    </a:moveTo>
                    <a:cubicBezTo>
                      <a:pt x="35" y="4"/>
                      <a:pt x="36" y="4"/>
                      <a:pt x="37" y="5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50" y="9"/>
                      <a:pt x="54" y="12"/>
                      <a:pt x="56" y="15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2" y="28"/>
                      <a:pt x="63" y="32"/>
                      <a:pt x="62" y="36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7" y="50"/>
                      <a:pt x="55" y="53"/>
                      <a:pt x="52" y="56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0" y="61"/>
                      <a:pt x="37" y="62"/>
                      <a:pt x="34" y="62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43" y="54"/>
                      <a:pt x="51" y="48"/>
                      <a:pt x="54" y="39"/>
                    </a:cubicBezTo>
                    <a:cubicBezTo>
                      <a:pt x="57" y="28"/>
                      <a:pt x="51" y="16"/>
                      <a:pt x="40" y="13"/>
                    </a:cubicBezTo>
                    <a:cubicBezTo>
                      <a:pt x="38" y="12"/>
                      <a:pt x="36" y="12"/>
                      <a:pt x="34" y="12"/>
                    </a:cubicBezTo>
                    <a:lnTo>
                      <a:pt x="34" y="4"/>
                    </a:lnTo>
                    <a:close/>
                    <a:moveTo>
                      <a:pt x="16" y="11"/>
                    </a:moveTo>
                    <a:cubicBezTo>
                      <a:pt x="13" y="6"/>
                      <a:pt x="13" y="6"/>
                      <a:pt x="13" y="6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8" y="5"/>
                      <a:pt x="31" y="4"/>
                      <a:pt x="34" y="4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25" y="12"/>
                      <a:pt x="16" y="18"/>
                      <a:pt x="13" y="27"/>
                    </a:cubicBezTo>
                    <a:cubicBezTo>
                      <a:pt x="10" y="38"/>
                      <a:pt x="16" y="50"/>
                      <a:pt x="27" y="53"/>
                    </a:cubicBezTo>
                    <a:cubicBezTo>
                      <a:pt x="27" y="53"/>
                      <a:pt x="27" y="53"/>
                      <a:pt x="27" y="53"/>
                    </a:cubicBezTo>
                    <a:cubicBezTo>
                      <a:pt x="30" y="54"/>
                      <a:pt x="32" y="54"/>
                      <a:pt x="34" y="54"/>
                    </a:cubicBezTo>
                    <a:cubicBezTo>
                      <a:pt x="34" y="62"/>
                      <a:pt x="34" y="62"/>
                      <a:pt x="34" y="62"/>
                    </a:cubicBezTo>
                    <a:cubicBezTo>
                      <a:pt x="33" y="62"/>
                      <a:pt x="32" y="62"/>
                      <a:pt x="30" y="62"/>
                    </a:cubicBezTo>
                    <a:cubicBezTo>
                      <a:pt x="29" y="66"/>
                      <a:pt x="29" y="66"/>
                      <a:pt x="29" y="66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17" y="57"/>
                      <a:pt x="14" y="54"/>
                      <a:pt x="11" y="51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5" y="38"/>
                      <a:pt x="5" y="34"/>
                      <a:pt x="5" y="3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0" y="16"/>
                      <a:pt x="13" y="13"/>
                      <a:pt x="16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Freeform: Shape 78"/>
              <p:cNvSpPr/>
              <p:nvPr/>
            </p:nvSpPr>
            <p:spPr bwMode="auto">
              <a:xfrm>
                <a:off x="5917185" y="2522422"/>
                <a:ext cx="259787" cy="286747"/>
              </a:xfrm>
              <a:custGeom>
                <a:avLst/>
                <a:gdLst>
                  <a:gd name="T0" fmla="*/ 27 w 59"/>
                  <a:gd name="T1" fmla="*/ 65 h 65"/>
                  <a:gd name="T2" fmla="*/ 59 w 59"/>
                  <a:gd name="T3" fmla="*/ 33 h 65"/>
                  <a:gd name="T4" fmla="*/ 27 w 59"/>
                  <a:gd name="T5" fmla="*/ 0 h 65"/>
                  <a:gd name="T6" fmla="*/ 27 w 59"/>
                  <a:gd name="T7" fmla="*/ 0 h 65"/>
                  <a:gd name="T8" fmla="*/ 27 w 59"/>
                  <a:gd name="T9" fmla="*/ 23 h 65"/>
                  <a:gd name="T10" fmla="*/ 43 w 59"/>
                  <a:gd name="T11" fmla="*/ 16 h 65"/>
                  <a:gd name="T12" fmla="*/ 33 w 59"/>
                  <a:gd name="T13" fmla="*/ 39 h 65"/>
                  <a:gd name="T14" fmla="*/ 27 w 59"/>
                  <a:gd name="T15" fmla="*/ 42 h 65"/>
                  <a:gd name="T16" fmla="*/ 27 w 59"/>
                  <a:gd name="T17" fmla="*/ 65 h 65"/>
                  <a:gd name="T18" fmla="*/ 27 w 59"/>
                  <a:gd name="T19" fmla="*/ 0 h 65"/>
                  <a:gd name="T20" fmla="*/ 1 w 59"/>
                  <a:gd name="T21" fmla="*/ 12 h 65"/>
                  <a:gd name="T22" fmla="*/ 1 w 59"/>
                  <a:gd name="T23" fmla="*/ 18 h 65"/>
                  <a:gd name="T24" fmla="*/ 0 w 59"/>
                  <a:gd name="T25" fmla="*/ 51 h 65"/>
                  <a:gd name="T26" fmla="*/ 27 w 59"/>
                  <a:gd name="T27" fmla="*/ 65 h 65"/>
                  <a:gd name="T28" fmla="*/ 27 w 59"/>
                  <a:gd name="T29" fmla="*/ 42 h 65"/>
                  <a:gd name="T30" fmla="*/ 10 w 59"/>
                  <a:gd name="T31" fmla="*/ 49 h 65"/>
                  <a:gd name="T32" fmla="*/ 20 w 59"/>
                  <a:gd name="T33" fmla="*/ 26 h 65"/>
                  <a:gd name="T34" fmla="*/ 20 w 59"/>
                  <a:gd name="T35" fmla="*/ 26 h 65"/>
                  <a:gd name="T36" fmla="*/ 27 w 59"/>
                  <a:gd name="T37" fmla="*/ 23 h 65"/>
                  <a:gd name="T38" fmla="*/ 27 w 59"/>
                  <a:gd name="T3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9" h="65">
                    <a:moveTo>
                      <a:pt x="27" y="65"/>
                    </a:moveTo>
                    <a:cubicBezTo>
                      <a:pt x="45" y="65"/>
                      <a:pt x="59" y="51"/>
                      <a:pt x="59" y="33"/>
                    </a:cubicBezTo>
                    <a:cubicBezTo>
                      <a:pt x="59" y="15"/>
                      <a:pt x="45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43" y="16"/>
                      <a:pt x="43" y="16"/>
                      <a:pt x="43" y="16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65"/>
                      <a:pt x="27" y="65"/>
                      <a:pt x="27" y="65"/>
                    </a:cubicBezTo>
                    <a:close/>
                    <a:moveTo>
                      <a:pt x="27" y="0"/>
                    </a:moveTo>
                    <a:cubicBezTo>
                      <a:pt x="16" y="0"/>
                      <a:pt x="7" y="5"/>
                      <a:pt x="1" y="12"/>
                    </a:cubicBezTo>
                    <a:cubicBezTo>
                      <a:pt x="1" y="14"/>
                      <a:pt x="1" y="16"/>
                      <a:pt x="1" y="18"/>
                    </a:cubicBezTo>
                    <a:cubicBezTo>
                      <a:pt x="1" y="29"/>
                      <a:pt x="1" y="40"/>
                      <a:pt x="0" y="51"/>
                    </a:cubicBezTo>
                    <a:cubicBezTo>
                      <a:pt x="6" y="60"/>
                      <a:pt x="15" y="65"/>
                      <a:pt x="27" y="65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7" y="23"/>
                      <a:pt x="27" y="23"/>
                      <a:pt x="27" y="23"/>
                    </a:cubicBezTo>
                    <a:lnTo>
                      <a:pt x="2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Freeform: Shape 79"/>
              <p:cNvSpPr/>
              <p:nvPr/>
            </p:nvSpPr>
            <p:spPr bwMode="auto">
              <a:xfrm>
                <a:off x="4291063" y="1038447"/>
                <a:ext cx="256111" cy="220574"/>
              </a:xfrm>
              <a:custGeom>
                <a:avLst/>
                <a:gdLst>
                  <a:gd name="T0" fmla="*/ 48 w 58"/>
                  <a:gd name="T1" fmla="*/ 38 h 50"/>
                  <a:gd name="T2" fmla="*/ 44 w 58"/>
                  <a:gd name="T3" fmla="*/ 8 h 50"/>
                  <a:gd name="T4" fmla="*/ 27 w 58"/>
                  <a:gd name="T5" fmla="*/ 0 h 50"/>
                  <a:gd name="T6" fmla="*/ 27 w 58"/>
                  <a:gd name="T7" fmla="*/ 20 h 50"/>
                  <a:gd name="T8" fmla="*/ 42 w 58"/>
                  <a:gd name="T9" fmla="*/ 20 h 50"/>
                  <a:gd name="T10" fmla="*/ 42 w 58"/>
                  <a:gd name="T11" fmla="*/ 30 h 50"/>
                  <a:gd name="T12" fmla="*/ 42 w 58"/>
                  <a:gd name="T13" fmla="*/ 30 h 50"/>
                  <a:gd name="T14" fmla="*/ 42 w 58"/>
                  <a:gd name="T15" fmla="*/ 30 h 50"/>
                  <a:gd name="T16" fmla="*/ 27 w 58"/>
                  <a:gd name="T17" fmla="*/ 30 h 50"/>
                  <a:gd name="T18" fmla="*/ 27 w 58"/>
                  <a:gd name="T19" fmla="*/ 50 h 50"/>
                  <a:gd name="T20" fmla="*/ 40 w 58"/>
                  <a:gd name="T21" fmla="*/ 46 h 50"/>
                  <a:gd name="T22" fmla="*/ 43 w 58"/>
                  <a:gd name="T23" fmla="*/ 49 h 50"/>
                  <a:gd name="T24" fmla="*/ 58 w 58"/>
                  <a:gd name="T25" fmla="*/ 48 h 50"/>
                  <a:gd name="T26" fmla="*/ 48 w 58"/>
                  <a:gd name="T27" fmla="*/ 38 h 50"/>
                  <a:gd name="T28" fmla="*/ 27 w 58"/>
                  <a:gd name="T29" fmla="*/ 0 h 50"/>
                  <a:gd name="T30" fmla="*/ 9 w 58"/>
                  <a:gd name="T31" fmla="*/ 8 h 50"/>
                  <a:gd name="T32" fmla="*/ 9 w 58"/>
                  <a:gd name="T33" fmla="*/ 43 h 50"/>
                  <a:gd name="T34" fmla="*/ 27 w 58"/>
                  <a:gd name="T35" fmla="*/ 50 h 50"/>
                  <a:gd name="T36" fmla="*/ 27 w 58"/>
                  <a:gd name="T37" fmla="*/ 30 h 50"/>
                  <a:gd name="T38" fmla="*/ 12 w 58"/>
                  <a:gd name="T39" fmla="*/ 30 h 50"/>
                  <a:gd name="T40" fmla="*/ 12 w 58"/>
                  <a:gd name="T41" fmla="*/ 20 h 50"/>
                  <a:gd name="T42" fmla="*/ 27 w 58"/>
                  <a:gd name="T43" fmla="*/ 20 h 50"/>
                  <a:gd name="T44" fmla="*/ 27 w 58"/>
                  <a:gd name="T4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8" h="50">
                    <a:moveTo>
                      <a:pt x="48" y="38"/>
                    </a:moveTo>
                    <a:cubicBezTo>
                      <a:pt x="54" y="29"/>
                      <a:pt x="53" y="16"/>
                      <a:pt x="44" y="8"/>
                    </a:cubicBezTo>
                    <a:cubicBezTo>
                      <a:pt x="40" y="3"/>
                      <a:pt x="33" y="0"/>
                      <a:pt x="27" y="0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42" y="20"/>
                      <a:pt x="42" y="20"/>
                      <a:pt x="42" y="2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31" y="50"/>
                      <a:pt x="36" y="49"/>
                      <a:pt x="40" y="46"/>
                    </a:cubicBezTo>
                    <a:cubicBezTo>
                      <a:pt x="43" y="49"/>
                      <a:pt x="43" y="49"/>
                      <a:pt x="43" y="49"/>
                    </a:cubicBezTo>
                    <a:cubicBezTo>
                      <a:pt x="48" y="48"/>
                      <a:pt x="53" y="48"/>
                      <a:pt x="58" y="48"/>
                    </a:cubicBezTo>
                    <a:lnTo>
                      <a:pt x="48" y="38"/>
                    </a:lnTo>
                    <a:close/>
                    <a:moveTo>
                      <a:pt x="27" y="0"/>
                    </a:moveTo>
                    <a:cubicBezTo>
                      <a:pt x="21" y="0"/>
                      <a:pt x="14" y="3"/>
                      <a:pt x="9" y="8"/>
                    </a:cubicBezTo>
                    <a:cubicBezTo>
                      <a:pt x="0" y="17"/>
                      <a:pt x="0" y="33"/>
                      <a:pt x="9" y="43"/>
                    </a:cubicBezTo>
                    <a:cubicBezTo>
                      <a:pt x="14" y="47"/>
                      <a:pt x="21" y="50"/>
                      <a:pt x="27" y="5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27" y="20"/>
                      <a:pt x="27" y="20"/>
                      <a:pt x="27" y="20"/>
                    </a:cubicBezTo>
                    <a:lnTo>
                      <a:pt x="2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Oval 80"/>
              <p:cNvSpPr/>
              <p:nvPr/>
            </p:nvSpPr>
            <p:spPr bwMode="auto">
              <a:xfrm>
                <a:off x="5832632" y="3219682"/>
                <a:ext cx="84553" cy="8455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4" name="Freeform: Shape 81"/>
              <p:cNvSpPr/>
              <p:nvPr/>
            </p:nvSpPr>
            <p:spPr bwMode="auto">
              <a:xfrm>
                <a:off x="5797095" y="3180468"/>
                <a:ext cx="159304" cy="234054"/>
              </a:xfrm>
              <a:custGeom>
                <a:avLst/>
                <a:gdLst>
                  <a:gd name="T0" fmla="*/ 36 w 36"/>
                  <a:gd name="T1" fmla="*/ 0 h 53"/>
                  <a:gd name="T2" fmla="*/ 18 w 36"/>
                  <a:gd name="T3" fmla="*/ 0 h 53"/>
                  <a:gd name="T4" fmla="*/ 18 w 36"/>
                  <a:gd name="T5" fmla="*/ 4 h 53"/>
                  <a:gd name="T6" fmla="*/ 18 w 36"/>
                  <a:gd name="T7" fmla="*/ 4 h 53"/>
                  <a:gd name="T8" fmla="*/ 32 w 36"/>
                  <a:gd name="T9" fmla="*/ 18 h 53"/>
                  <a:gd name="T10" fmla="*/ 18 w 36"/>
                  <a:gd name="T11" fmla="*/ 32 h 53"/>
                  <a:gd name="T12" fmla="*/ 18 w 36"/>
                  <a:gd name="T13" fmla="*/ 32 h 53"/>
                  <a:gd name="T14" fmla="*/ 18 w 36"/>
                  <a:gd name="T15" fmla="*/ 32 h 53"/>
                  <a:gd name="T16" fmla="*/ 18 w 36"/>
                  <a:gd name="T17" fmla="*/ 38 h 53"/>
                  <a:gd name="T18" fmla="*/ 18 w 36"/>
                  <a:gd name="T19" fmla="*/ 38 h 53"/>
                  <a:gd name="T20" fmla="*/ 22 w 36"/>
                  <a:gd name="T21" fmla="*/ 43 h 53"/>
                  <a:gd name="T22" fmla="*/ 18 w 36"/>
                  <a:gd name="T23" fmla="*/ 48 h 53"/>
                  <a:gd name="T24" fmla="*/ 18 w 36"/>
                  <a:gd name="T25" fmla="*/ 48 h 53"/>
                  <a:gd name="T26" fmla="*/ 18 w 36"/>
                  <a:gd name="T27" fmla="*/ 48 h 53"/>
                  <a:gd name="T28" fmla="*/ 18 w 36"/>
                  <a:gd name="T29" fmla="*/ 53 h 53"/>
                  <a:gd name="T30" fmla="*/ 36 w 36"/>
                  <a:gd name="T31" fmla="*/ 53 h 53"/>
                  <a:gd name="T32" fmla="*/ 36 w 36"/>
                  <a:gd name="T33" fmla="*/ 0 h 53"/>
                  <a:gd name="T34" fmla="*/ 18 w 36"/>
                  <a:gd name="T35" fmla="*/ 0 h 53"/>
                  <a:gd name="T36" fmla="*/ 0 w 36"/>
                  <a:gd name="T37" fmla="*/ 0 h 53"/>
                  <a:gd name="T38" fmla="*/ 0 w 36"/>
                  <a:gd name="T39" fmla="*/ 53 h 53"/>
                  <a:gd name="T40" fmla="*/ 18 w 36"/>
                  <a:gd name="T41" fmla="*/ 53 h 53"/>
                  <a:gd name="T42" fmla="*/ 18 w 36"/>
                  <a:gd name="T43" fmla="*/ 48 h 53"/>
                  <a:gd name="T44" fmla="*/ 13 w 36"/>
                  <a:gd name="T45" fmla="*/ 43 h 53"/>
                  <a:gd name="T46" fmla="*/ 18 w 36"/>
                  <a:gd name="T47" fmla="*/ 38 h 53"/>
                  <a:gd name="T48" fmla="*/ 18 w 36"/>
                  <a:gd name="T49" fmla="*/ 32 h 53"/>
                  <a:gd name="T50" fmla="*/ 4 w 36"/>
                  <a:gd name="T51" fmla="*/ 18 h 53"/>
                  <a:gd name="T52" fmla="*/ 18 w 36"/>
                  <a:gd name="T53" fmla="*/ 4 h 53"/>
                  <a:gd name="T54" fmla="*/ 18 w 36"/>
                  <a:gd name="T5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6" h="53">
                    <a:moveTo>
                      <a:pt x="36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25" y="4"/>
                      <a:pt x="32" y="11"/>
                      <a:pt x="32" y="18"/>
                    </a:cubicBezTo>
                    <a:cubicBezTo>
                      <a:pt x="32" y="26"/>
                      <a:pt x="25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20" y="38"/>
                      <a:pt x="22" y="40"/>
                      <a:pt x="22" y="43"/>
                    </a:cubicBezTo>
                    <a:cubicBezTo>
                      <a:pt x="22" y="46"/>
                      <a:pt x="20" y="48"/>
                      <a:pt x="18" y="48"/>
                    </a:cubicBezTo>
                    <a:cubicBezTo>
                      <a:pt x="18" y="48"/>
                      <a:pt x="18" y="48"/>
                      <a:pt x="18" y="48"/>
                    </a:cubicBezTo>
                    <a:cubicBezTo>
                      <a:pt x="18" y="48"/>
                      <a:pt x="18" y="48"/>
                      <a:pt x="18" y="48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36" y="53"/>
                      <a:pt x="36" y="53"/>
                      <a:pt x="36" y="53"/>
                    </a:cubicBezTo>
                    <a:lnTo>
                      <a:pt x="36" y="0"/>
                    </a:lnTo>
                    <a:close/>
                    <a:moveTo>
                      <a:pt x="1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18" y="48"/>
                      <a:pt x="18" y="48"/>
                      <a:pt x="18" y="48"/>
                    </a:cubicBezTo>
                    <a:cubicBezTo>
                      <a:pt x="15" y="48"/>
                      <a:pt x="13" y="46"/>
                      <a:pt x="13" y="43"/>
                    </a:cubicBezTo>
                    <a:cubicBezTo>
                      <a:pt x="13" y="40"/>
                      <a:pt x="15" y="38"/>
                      <a:pt x="18" y="38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0" y="32"/>
                      <a:pt x="4" y="26"/>
                      <a:pt x="4" y="18"/>
                    </a:cubicBezTo>
                    <a:cubicBezTo>
                      <a:pt x="4" y="11"/>
                      <a:pt x="10" y="4"/>
                      <a:pt x="18" y="4"/>
                    </a:cubicBezTo>
                    <a:lnTo>
                      <a:pt x="1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Freeform: Shape 82"/>
              <p:cNvSpPr/>
              <p:nvPr/>
            </p:nvSpPr>
            <p:spPr bwMode="auto">
              <a:xfrm>
                <a:off x="5651271" y="3219682"/>
                <a:ext cx="123767" cy="194841"/>
              </a:xfrm>
              <a:custGeom>
                <a:avLst/>
                <a:gdLst>
                  <a:gd name="T0" fmla="*/ 0 w 28"/>
                  <a:gd name="T1" fmla="*/ 44 h 44"/>
                  <a:gd name="T2" fmla="*/ 28 w 28"/>
                  <a:gd name="T3" fmla="*/ 44 h 44"/>
                  <a:gd name="T4" fmla="*/ 28 w 28"/>
                  <a:gd name="T5" fmla="*/ 0 h 44"/>
                  <a:gd name="T6" fmla="*/ 24 w 28"/>
                  <a:gd name="T7" fmla="*/ 8 h 44"/>
                  <a:gd name="T8" fmla="*/ 24 w 28"/>
                  <a:gd name="T9" fmla="*/ 9 h 44"/>
                  <a:gd name="T10" fmla="*/ 15 w 28"/>
                  <a:gd name="T11" fmla="*/ 22 h 44"/>
                  <a:gd name="T12" fmla="*/ 10 w 28"/>
                  <a:gd name="T13" fmla="*/ 29 h 44"/>
                  <a:gd name="T14" fmla="*/ 15 w 28"/>
                  <a:gd name="T15" fmla="*/ 34 h 44"/>
                  <a:gd name="T16" fmla="*/ 10 w 28"/>
                  <a:gd name="T17" fmla="*/ 39 h 44"/>
                  <a:gd name="T18" fmla="*/ 10 w 28"/>
                  <a:gd name="T19" fmla="*/ 39 h 44"/>
                  <a:gd name="T20" fmla="*/ 6 w 28"/>
                  <a:gd name="T21" fmla="*/ 36 h 44"/>
                  <a:gd name="T22" fmla="*/ 0 w 28"/>
                  <a:gd name="T2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" h="44">
                    <a:moveTo>
                      <a:pt x="0" y="44"/>
                    </a:moveTo>
                    <a:cubicBezTo>
                      <a:pt x="28" y="44"/>
                      <a:pt x="28" y="44"/>
                      <a:pt x="28" y="44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6" y="3"/>
                      <a:pt x="25" y="5"/>
                      <a:pt x="24" y="8"/>
                    </a:cubicBezTo>
                    <a:cubicBezTo>
                      <a:pt x="24" y="8"/>
                      <a:pt x="24" y="9"/>
                      <a:pt x="24" y="9"/>
                    </a:cubicBezTo>
                    <a:cubicBezTo>
                      <a:pt x="24" y="15"/>
                      <a:pt x="20" y="20"/>
                      <a:pt x="15" y="22"/>
                    </a:cubicBezTo>
                    <a:cubicBezTo>
                      <a:pt x="13" y="25"/>
                      <a:pt x="12" y="27"/>
                      <a:pt x="10" y="29"/>
                    </a:cubicBezTo>
                    <a:cubicBezTo>
                      <a:pt x="13" y="30"/>
                      <a:pt x="15" y="32"/>
                      <a:pt x="15" y="34"/>
                    </a:cubicBezTo>
                    <a:cubicBezTo>
                      <a:pt x="15" y="37"/>
                      <a:pt x="12" y="39"/>
                      <a:pt x="10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8" y="39"/>
                      <a:pt x="6" y="38"/>
                      <a:pt x="6" y="36"/>
                    </a:cubicBezTo>
                    <a:cubicBezTo>
                      <a:pt x="4" y="39"/>
                      <a:pt x="2" y="41"/>
                      <a:pt x="0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6" name="Freeform: Shape 83"/>
              <p:cNvSpPr/>
              <p:nvPr/>
            </p:nvSpPr>
            <p:spPr bwMode="auto">
              <a:xfrm>
                <a:off x="5678230" y="1788400"/>
                <a:ext cx="118865" cy="62496"/>
              </a:xfrm>
              <a:custGeom>
                <a:avLst/>
                <a:gdLst>
                  <a:gd name="T0" fmla="*/ 22 w 27"/>
                  <a:gd name="T1" fmla="*/ 9 h 14"/>
                  <a:gd name="T2" fmla="*/ 0 w 27"/>
                  <a:gd name="T3" fmla="*/ 9 h 14"/>
                  <a:gd name="T4" fmla="*/ 4 w 27"/>
                  <a:gd name="T5" fmla="*/ 14 h 14"/>
                  <a:gd name="T6" fmla="*/ 27 w 27"/>
                  <a:gd name="T7" fmla="*/ 14 h 14"/>
                  <a:gd name="T8" fmla="*/ 27 w 27"/>
                  <a:gd name="T9" fmla="*/ 0 h 14"/>
                  <a:gd name="T10" fmla="*/ 22 w 27"/>
                  <a:gd name="T11" fmla="*/ 0 h 14"/>
                  <a:gd name="T12" fmla="*/ 22 w 27"/>
                  <a:gd name="T13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4">
                    <a:moveTo>
                      <a:pt x="22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1" y="10"/>
                      <a:pt x="3" y="12"/>
                      <a:pt x="4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2" y="0"/>
                      <a:pt x="22" y="0"/>
                      <a:pt x="22" y="0"/>
                    </a:cubicBezTo>
                    <a:lnTo>
                      <a:pt x="22" y="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7" name="Freeform: Shape 84"/>
              <p:cNvSpPr/>
              <p:nvPr/>
            </p:nvSpPr>
            <p:spPr bwMode="auto">
              <a:xfrm>
                <a:off x="5585098" y="1603362"/>
                <a:ext cx="181361" cy="207095"/>
              </a:xfrm>
              <a:custGeom>
                <a:avLst/>
                <a:gdLst>
                  <a:gd name="T0" fmla="*/ 5 w 41"/>
                  <a:gd name="T1" fmla="*/ 27 h 47"/>
                  <a:gd name="T2" fmla="*/ 5 w 41"/>
                  <a:gd name="T3" fmla="*/ 30 h 47"/>
                  <a:gd name="T4" fmla="*/ 18 w 41"/>
                  <a:gd name="T5" fmla="*/ 47 h 47"/>
                  <a:gd name="T6" fmla="*/ 33 w 41"/>
                  <a:gd name="T7" fmla="*/ 47 h 47"/>
                  <a:gd name="T8" fmla="*/ 33 w 41"/>
                  <a:gd name="T9" fmla="*/ 27 h 47"/>
                  <a:gd name="T10" fmla="*/ 41 w 41"/>
                  <a:gd name="T11" fmla="*/ 27 h 47"/>
                  <a:gd name="T12" fmla="*/ 19 w 41"/>
                  <a:gd name="T13" fmla="*/ 0 h 47"/>
                  <a:gd name="T14" fmla="*/ 0 w 41"/>
                  <a:gd name="T15" fmla="*/ 24 h 47"/>
                  <a:gd name="T16" fmla="*/ 3 w 41"/>
                  <a:gd name="T17" fmla="*/ 27 h 47"/>
                  <a:gd name="T18" fmla="*/ 5 w 41"/>
                  <a:gd name="T19" fmla="*/ 2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7">
                    <a:moveTo>
                      <a:pt x="5" y="27"/>
                    </a:moveTo>
                    <a:cubicBezTo>
                      <a:pt x="5" y="30"/>
                      <a:pt x="5" y="30"/>
                      <a:pt x="5" y="30"/>
                    </a:cubicBezTo>
                    <a:cubicBezTo>
                      <a:pt x="10" y="35"/>
                      <a:pt x="14" y="41"/>
                      <a:pt x="18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5"/>
                      <a:pt x="2" y="26"/>
                      <a:pt x="3" y="27"/>
                    </a:cubicBezTo>
                    <a:lnTo>
                      <a:pt x="5" y="2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" name="Freeform: Shape 85"/>
              <p:cNvSpPr/>
              <p:nvPr/>
            </p:nvSpPr>
            <p:spPr bwMode="auto">
              <a:xfrm>
                <a:off x="5907382" y="2084949"/>
                <a:ext cx="225476" cy="357821"/>
              </a:xfrm>
              <a:custGeom>
                <a:avLst/>
                <a:gdLst>
                  <a:gd name="T0" fmla="*/ 51 w 51"/>
                  <a:gd name="T1" fmla="*/ 81 h 81"/>
                  <a:gd name="T2" fmla="*/ 45 w 51"/>
                  <a:gd name="T3" fmla="*/ 1 h 81"/>
                  <a:gd name="T4" fmla="*/ 40 w 51"/>
                  <a:gd name="T5" fmla="*/ 0 h 81"/>
                  <a:gd name="T6" fmla="*/ 45 w 51"/>
                  <a:gd name="T7" fmla="*/ 7 h 81"/>
                  <a:gd name="T8" fmla="*/ 45 w 51"/>
                  <a:gd name="T9" fmla="*/ 53 h 81"/>
                  <a:gd name="T10" fmla="*/ 40 w 51"/>
                  <a:gd name="T11" fmla="*/ 58 h 81"/>
                  <a:gd name="T12" fmla="*/ 45 w 51"/>
                  <a:gd name="T13" fmla="*/ 65 h 81"/>
                  <a:gd name="T14" fmla="*/ 40 w 51"/>
                  <a:gd name="T15" fmla="*/ 65 h 81"/>
                  <a:gd name="T16" fmla="*/ 45 w 51"/>
                  <a:gd name="T17" fmla="*/ 69 h 81"/>
                  <a:gd name="T18" fmla="*/ 45 w 51"/>
                  <a:gd name="T19" fmla="*/ 76 h 81"/>
                  <a:gd name="T20" fmla="*/ 40 w 51"/>
                  <a:gd name="T21" fmla="*/ 81 h 81"/>
                  <a:gd name="T22" fmla="*/ 35 w 51"/>
                  <a:gd name="T23" fmla="*/ 1 h 81"/>
                  <a:gd name="T24" fmla="*/ 25 w 51"/>
                  <a:gd name="T25" fmla="*/ 7 h 81"/>
                  <a:gd name="T26" fmla="*/ 40 w 51"/>
                  <a:gd name="T27" fmla="*/ 0 h 81"/>
                  <a:gd name="T28" fmla="*/ 25 w 51"/>
                  <a:gd name="T29" fmla="*/ 81 h 81"/>
                  <a:gd name="T30" fmla="*/ 40 w 51"/>
                  <a:gd name="T31" fmla="*/ 76 h 81"/>
                  <a:gd name="T32" fmla="*/ 35 w 51"/>
                  <a:gd name="T33" fmla="*/ 69 h 81"/>
                  <a:gd name="T34" fmla="*/ 40 w 51"/>
                  <a:gd name="T35" fmla="*/ 65 h 81"/>
                  <a:gd name="T36" fmla="*/ 35 w 51"/>
                  <a:gd name="T37" fmla="*/ 58 h 81"/>
                  <a:gd name="T38" fmla="*/ 40 w 51"/>
                  <a:gd name="T39" fmla="*/ 53 h 81"/>
                  <a:gd name="T40" fmla="*/ 25 w 51"/>
                  <a:gd name="T41" fmla="*/ 58 h 81"/>
                  <a:gd name="T42" fmla="*/ 30 w 51"/>
                  <a:gd name="T43" fmla="*/ 65 h 81"/>
                  <a:gd name="T44" fmla="*/ 25 w 51"/>
                  <a:gd name="T45" fmla="*/ 65 h 81"/>
                  <a:gd name="T46" fmla="*/ 30 w 51"/>
                  <a:gd name="T47" fmla="*/ 69 h 81"/>
                  <a:gd name="T48" fmla="*/ 30 w 51"/>
                  <a:gd name="T49" fmla="*/ 76 h 81"/>
                  <a:gd name="T50" fmla="*/ 25 w 51"/>
                  <a:gd name="T51" fmla="*/ 81 h 81"/>
                  <a:gd name="T52" fmla="*/ 10 w 51"/>
                  <a:gd name="T53" fmla="*/ 1 h 81"/>
                  <a:gd name="T54" fmla="*/ 25 w 51"/>
                  <a:gd name="T55" fmla="*/ 7 h 81"/>
                  <a:gd name="T56" fmla="*/ 10 w 51"/>
                  <a:gd name="T57" fmla="*/ 81 h 81"/>
                  <a:gd name="T58" fmla="*/ 25 w 51"/>
                  <a:gd name="T59" fmla="*/ 76 h 81"/>
                  <a:gd name="T60" fmla="*/ 20 w 51"/>
                  <a:gd name="T61" fmla="*/ 69 h 81"/>
                  <a:gd name="T62" fmla="*/ 25 w 51"/>
                  <a:gd name="T63" fmla="*/ 65 h 81"/>
                  <a:gd name="T64" fmla="*/ 20 w 51"/>
                  <a:gd name="T65" fmla="*/ 58 h 81"/>
                  <a:gd name="T66" fmla="*/ 25 w 51"/>
                  <a:gd name="T67" fmla="*/ 53 h 81"/>
                  <a:gd name="T68" fmla="*/ 10 w 51"/>
                  <a:gd name="T69" fmla="*/ 58 h 81"/>
                  <a:gd name="T70" fmla="*/ 15 w 51"/>
                  <a:gd name="T71" fmla="*/ 65 h 81"/>
                  <a:gd name="T72" fmla="*/ 10 w 51"/>
                  <a:gd name="T73" fmla="*/ 65 h 81"/>
                  <a:gd name="T74" fmla="*/ 15 w 51"/>
                  <a:gd name="T75" fmla="*/ 69 h 81"/>
                  <a:gd name="T76" fmla="*/ 15 w 51"/>
                  <a:gd name="T77" fmla="*/ 76 h 81"/>
                  <a:gd name="T78" fmla="*/ 10 w 51"/>
                  <a:gd name="T79" fmla="*/ 81 h 81"/>
                  <a:gd name="T80" fmla="*/ 0 w 51"/>
                  <a:gd name="T81" fmla="*/ 1 h 81"/>
                  <a:gd name="T82" fmla="*/ 1 w 51"/>
                  <a:gd name="T83" fmla="*/ 81 h 81"/>
                  <a:gd name="T84" fmla="*/ 10 w 51"/>
                  <a:gd name="T85" fmla="*/ 76 h 81"/>
                  <a:gd name="T86" fmla="*/ 5 w 51"/>
                  <a:gd name="T87" fmla="*/ 69 h 81"/>
                  <a:gd name="T88" fmla="*/ 10 w 51"/>
                  <a:gd name="T89" fmla="*/ 65 h 81"/>
                  <a:gd name="T90" fmla="*/ 5 w 51"/>
                  <a:gd name="T91" fmla="*/ 58 h 81"/>
                  <a:gd name="T92" fmla="*/ 10 w 51"/>
                  <a:gd name="T93" fmla="*/ 53 h 81"/>
                  <a:gd name="T94" fmla="*/ 5 w 51"/>
                  <a:gd name="T95" fmla="*/ 7 h 81"/>
                  <a:gd name="T96" fmla="*/ 10 w 51"/>
                  <a:gd name="T97" fmla="*/ 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1" h="81">
                    <a:moveTo>
                      <a:pt x="40" y="81"/>
                    </a:moveTo>
                    <a:cubicBezTo>
                      <a:pt x="51" y="81"/>
                      <a:pt x="51" y="81"/>
                      <a:pt x="51" y="81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8"/>
                      <a:pt x="40" y="58"/>
                      <a:pt x="40" y="58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5" y="69"/>
                      <a:pt x="45" y="69"/>
                      <a:pt x="45" y="69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0" y="76"/>
                      <a:pt x="40" y="76"/>
                      <a:pt x="40" y="76"/>
                    </a:cubicBezTo>
                    <a:lnTo>
                      <a:pt x="40" y="81"/>
                    </a:lnTo>
                    <a:close/>
                    <a:moveTo>
                      <a:pt x="35" y="0"/>
                    </a:moveTo>
                    <a:cubicBezTo>
                      <a:pt x="35" y="1"/>
                      <a:pt x="35" y="1"/>
                      <a:pt x="3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5" y="0"/>
                      <a:pt x="35" y="0"/>
                      <a:pt x="35" y="0"/>
                    </a:cubicBezTo>
                    <a:close/>
                    <a:moveTo>
                      <a:pt x="25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0" y="76"/>
                      <a:pt x="40" y="76"/>
                      <a:pt x="40" y="76"/>
                    </a:cubicBezTo>
                    <a:cubicBezTo>
                      <a:pt x="35" y="76"/>
                      <a:pt x="35" y="76"/>
                      <a:pt x="35" y="76"/>
                    </a:cubicBezTo>
                    <a:cubicBezTo>
                      <a:pt x="35" y="69"/>
                      <a:pt x="35" y="69"/>
                      <a:pt x="35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35" y="65"/>
                      <a:pt x="35" y="65"/>
                      <a:pt x="35" y="65"/>
                    </a:cubicBezTo>
                    <a:cubicBezTo>
                      <a:pt x="35" y="58"/>
                      <a:pt x="35" y="58"/>
                      <a:pt x="35" y="58"/>
                    </a:cubicBezTo>
                    <a:cubicBezTo>
                      <a:pt x="40" y="58"/>
                      <a:pt x="40" y="58"/>
                      <a:pt x="40" y="58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25" y="76"/>
                      <a:pt x="25" y="76"/>
                      <a:pt x="25" y="76"/>
                    </a:cubicBezTo>
                    <a:lnTo>
                      <a:pt x="25" y="81"/>
                    </a:lnTo>
                    <a:close/>
                    <a:moveTo>
                      <a:pt x="25" y="1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1"/>
                      <a:pt x="25" y="1"/>
                      <a:pt x="25" y="1"/>
                    </a:cubicBezTo>
                    <a:close/>
                    <a:moveTo>
                      <a:pt x="10" y="81"/>
                    </a:moveTo>
                    <a:cubicBezTo>
                      <a:pt x="25" y="81"/>
                      <a:pt x="25" y="81"/>
                      <a:pt x="25" y="81"/>
                    </a:cubicBezTo>
                    <a:cubicBezTo>
                      <a:pt x="25" y="76"/>
                      <a:pt x="25" y="76"/>
                      <a:pt x="25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69"/>
                      <a:pt x="20" y="69"/>
                      <a:pt x="20" y="69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20" y="65"/>
                      <a:pt x="20" y="65"/>
                      <a:pt x="20" y="65"/>
                    </a:cubicBezTo>
                    <a:cubicBezTo>
                      <a:pt x="20" y="58"/>
                      <a:pt x="20" y="58"/>
                      <a:pt x="20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15" y="58"/>
                      <a:pt x="15" y="58"/>
                      <a:pt x="15" y="58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0" y="69"/>
                      <a:pt x="10" y="69"/>
                      <a:pt x="10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76"/>
                      <a:pt x="15" y="76"/>
                      <a:pt x="15" y="76"/>
                    </a:cubicBezTo>
                    <a:cubicBezTo>
                      <a:pt x="15" y="76"/>
                      <a:pt x="15" y="76"/>
                      <a:pt x="15" y="76"/>
                    </a:cubicBezTo>
                    <a:cubicBezTo>
                      <a:pt x="10" y="76"/>
                      <a:pt x="10" y="76"/>
                      <a:pt x="10" y="76"/>
                    </a:cubicBezTo>
                    <a:lnTo>
                      <a:pt x="10" y="81"/>
                    </a:lnTo>
                    <a:close/>
                    <a:moveTo>
                      <a:pt x="1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4"/>
                      <a:pt x="1" y="78"/>
                      <a:pt x="1" y="81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10" y="7"/>
                      <a:pt x="10" y="7"/>
                      <a:pt x="10" y="7"/>
                    </a:cubicBezTo>
                    <a:lnTo>
                      <a:pt x="1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" name="Freeform: Shape 86"/>
              <p:cNvSpPr/>
              <p:nvPr/>
            </p:nvSpPr>
            <p:spPr bwMode="auto">
              <a:xfrm>
                <a:off x="5205220" y="1330095"/>
                <a:ext cx="142148" cy="61271"/>
              </a:xfrm>
              <a:custGeom>
                <a:avLst/>
                <a:gdLst>
                  <a:gd name="T0" fmla="*/ 0 w 116"/>
                  <a:gd name="T1" fmla="*/ 28 h 50"/>
                  <a:gd name="T2" fmla="*/ 44 w 116"/>
                  <a:gd name="T3" fmla="*/ 50 h 50"/>
                  <a:gd name="T4" fmla="*/ 116 w 116"/>
                  <a:gd name="T5" fmla="*/ 50 h 50"/>
                  <a:gd name="T6" fmla="*/ 15 w 116"/>
                  <a:gd name="T7" fmla="*/ 0 h 50"/>
                  <a:gd name="T8" fmla="*/ 0 w 116"/>
                  <a:gd name="T9" fmla="*/ 2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50">
                    <a:moveTo>
                      <a:pt x="0" y="28"/>
                    </a:moveTo>
                    <a:lnTo>
                      <a:pt x="44" y="50"/>
                    </a:lnTo>
                    <a:lnTo>
                      <a:pt x="116" y="50"/>
                    </a:lnTo>
                    <a:lnTo>
                      <a:pt x="15" y="0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Freeform: Shape 87"/>
              <p:cNvSpPr/>
              <p:nvPr/>
            </p:nvSpPr>
            <p:spPr bwMode="auto">
              <a:xfrm>
                <a:off x="5205220" y="1399944"/>
                <a:ext cx="349243" cy="176459"/>
              </a:xfrm>
              <a:custGeom>
                <a:avLst/>
                <a:gdLst>
                  <a:gd name="T0" fmla="*/ 56 w 79"/>
                  <a:gd name="T1" fmla="*/ 40 h 40"/>
                  <a:gd name="T2" fmla="*/ 64 w 79"/>
                  <a:gd name="T3" fmla="*/ 40 h 40"/>
                  <a:gd name="T4" fmla="*/ 64 w 79"/>
                  <a:gd name="T5" fmla="*/ 32 h 40"/>
                  <a:gd name="T6" fmla="*/ 79 w 79"/>
                  <a:gd name="T7" fmla="*/ 32 h 40"/>
                  <a:gd name="T8" fmla="*/ 79 w 79"/>
                  <a:gd name="T9" fmla="*/ 8 h 40"/>
                  <a:gd name="T10" fmla="*/ 64 w 79"/>
                  <a:gd name="T11" fmla="*/ 8 h 40"/>
                  <a:gd name="T12" fmla="*/ 64 w 79"/>
                  <a:gd name="T13" fmla="*/ 0 h 40"/>
                  <a:gd name="T14" fmla="*/ 37 w 79"/>
                  <a:gd name="T15" fmla="*/ 0 h 40"/>
                  <a:gd name="T16" fmla="*/ 17 w 79"/>
                  <a:gd name="T17" fmla="*/ 0 h 40"/>
                  <a:gd name="T18" fmla="*/ 0 w 79"/>
                  <a:gd name="T19" fmla="*/ 0 h 40"/>
                  <a:gd name="T20" fmla="*/ 0 w 79"/>
                  <a:gd name="T21" fmla="*/ 2 h 40"/>
                  <a:gd name="T22" fmla="*/ 24 w 79"/>
                  <a:gd name="T23" fmla="*/ 16 h 40"/>
                  <a:gd name="T24" fmla="*/ 48 w 79"/>
                  <a:gd name="T25" fmla="*/ 16 h 40"/>
                  <a:gd name="T26" fmla="*/ 48 w 79"/>
                  <a:gd name="T27" fmla="*/ 25 h 40"/>
                  <a:gd name="T28" fmla="*/ 36 w 79"/>
                  <a:gd name="T29" fmla="*/ 25 h 40"/>
                  <a:gd name="T30" fmla="*/ 56 w 79"/>
                  <a:gd name="T31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9" h="40">
                    <a:moveTo>
                      <a:pt x="56" y="40"/>
                    </a:moveTo>
                    <a:cubicBezTo>
                      <a:pt x="64" y="40"/>
                      <a:pt x="64" y="40"/>
                      <a:pt x="64" y="40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8" y="6"/>
                      <a:pt x="16" y="11"/>
                      <a:pt x="24" y="16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43" y="30"/>
                      <a:pt x="50" y="35"/>
                      <a:pt x="56" y="4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Freeform: Shape 88"/>
              <p:cNvSpPr/>
              <p:nvPr/>
            </p:nvSpPr>
            <p:spPr bwMode="auto">
              <a:xfrm>
                <a:off x="4304542" y="4067667"/>
                <a:ext cx="296550" cy="79652"/>
              </a:xfrm>
              <a:custGeom>
                <a:avLst/>
                <a:gdLst>
                  <a:gd name="T0" fmla="*/ 33 w 242"/>
                  <a:gd name="T1" fmla="*/ 65 h 65"/>
                  <a:gd name="T2" fmla="*/ 36 w 242"/>
                  <a:gd name="T3" fmla="*/ 65 h 65"/>
                  <a:gd name="T4" fmla="*/ 202 w 242"/>
                  <a:gd name="T5" fmla="*/ 65 h 65"/>
                  <a:gd name="T6" fmla="*/ 206 w 242"/>
                  <a:gd name="T7" fmla="*/ 65 h 65"/>
                  <a:gd name="T8" fmla="*/ 242 w 242"/>
                  <a:gd name="T9" fmla="*/ 0 h 65"/>
                  <a:gd name="T10" fmla="*/ 238 w 242"/>
                  <a:gd name="T11" fmla="*/ 0 h 65"/>
                  <a:gd name="T12" fmla="*/ 206 w 242"/>
                  <a:gd name="T13" fmla="*/ 0 h 65"/>
                  <a:gd name="T14" fmla="*/ 177 w 242"/>
                  <a:gd name="T15" fmla="*/ 0 h 65"/>
                  <a:gd name="T16" fmla="*/ 65 w 242"/>
                  <a:gd name="T17" fmla="*/ 0 h 65"/>
                  <a:gd name="T18" fmla="*/ 36 w 242"/>
                  <a:gd name="T19" fmla="*/ 0 h 65"/>
                  <a:gd name="T20" fmla="*/ 0 w 242"/>
                  <a:gd name="T21" fmla="*/ 0 h 65"/>
                  <a:gd name="T22" fmla="*/ 33 w 242"/>
                  <a:gd name="T23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2" h="65">
                    <a:moveTo>
                      <a:pt x="33" y="65"/>
                    </a:moveTo>
                    <a:lnTo>
                      <a:pt x="36" y="65"/>
                    </a:lnTo>
                    <a:lnTo>
                      <a:pt x="202" y="65"/>
                    </a:lnTo>
                    <a:lnTo>
                      <a:pt x="206" y="65"/>
                    </a:lnTo>
                    <a:lnTo>
                      <a:pt x="242" y="0"/>
                    </a:lnTo>
                    <a:lnTo>
                      <a:pt x="238" y="0"/>
                    </a:lnTo>
                    <a:lnTo>
                      <a:pt x="206" y="0"/>
                    </a:lnTo>
                    <a:lnTo>
                      <a:pt x="177" y="0"/>
                    </a:lnTo>
                    <a:lnTo>
                      <a:pt x="65" y="0"/>
                    </a:lnTo>
                    <a:lnTo>
                      <a:pt x="36" y="0"/>
                    </a:lnTo>
                    <a:lnTo>
                      <a:pt x="0" y="0"/>
                    </a:lnTo>
                    <a:lnTo>
                      <a:pt x="33" y="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Freeform: Shape 89"/>
              <p:cNvSpPr/>
              <p:nvPr/>
            </p:nvSpPr>
            <p:spPr bwMode="auto">
              <a:xfrm>
                <a:off x="4300866" y="4086048"/>
                <a:ext cx="295324" cy="140922"/>
              </a:xfrm>
              <a:custGeom>
                <a:avLst/>
                <a:gdLst>
                  <a:gd name="T0" fmla="*/ 0 w 67"/>
                  <a:gd name="T1" fmla="*/ 32 h 32"/>
                  <a:gd name="T2" fmla="*/ 67 w 67"/>
                  <a:gd name="T3" fmla="*/ 32 h 32"/>
                  <a:gd name="T4" fmla="*/ 67 w 67"/>
                  <a:gd name="T5" fmla="*/ 0 h 32"/>
                  <a:gd name="T6" fmla="*/ 60 w 67"/>
                  <a:gd name="T7" fmla="*/ 15 h 32"/>
                  <a:gd name="T8" fmla="*/ 59 w 67"/>
                  <a:gd name="T9" fmla="*/ 16 h 32"/>
                  <a:gd name="T10" fmla="*/ 58 w 67"/>
                  <a:gd name="T11" fmla="*/ 16 h 32"/>
                  <a:gd name="T12" fmla="*/ 56 w 67"/>
                  <a:gd name="T13" fmla="*/ 16 h 32"/>
                  <a:gd name="T14" fmla="*/ 39 w 67"/>
                  <a:gd name="T15" fmla="*/ 16 h 32"/>
                  <a:gd name="T16" fmla="*/ 39 w 67"/>
                  <a:gd name="T17" fmla="*/ 17 h 32"/>
                  <a:gd name="T18" fmla="*/ 39 w 67"/>
                  <a:gd name="T19" fmla="*/ 20 h 32"/>
                  <a:gd name="T20" fmla="*/ 34 w 67"/>
                  <a:gd name="T21" fmla="*/ 22 h 32"/>
                  <a:gd name="T22" fmla="*/ 30 w 67"/>
                  <a:gd name="T23" fmla="*/ 20 h 32"/>
                  <a:gd name="T24" fmla="*/ 29 w 67"/>
                  <a:gd name="T25" fmla="*/ 17 h 32"/>
                  <a:gd name="T26" fmla="*/ 29 w 67"/>
                  <a:gd name="T27" fmla="*/ 16 h 32"/>
                  <a:gd name="T28" fmla="*/ 12 w 67"/>
                  <a:gd name="T29" fmla="*/ 16 h 32"/>
                  <a:gd name="T30" fmla="*/ 10 w 67"/>
                  <a:gd name="T31" fmla="*/ 16 h 32"/>
                  <a:gd name="T32" fmla="*/ 9 w 67"/>
                  <a:gd name="T33" fmla="*/ 16 h 32"/>
                  <a:gd name="T34" fmla="*/ 8 w 67"/>
                  <a:gd name="T35" fmla="*/ 15 h 32"/>
                  <a:gd name="T36" fmla="*/ 0 w 67"/>
                  <a:gd name="T37" fmla="*/ 1 h 32"/>
                  <a:gd name="T38" fmla="*/ 0 w 67"/>
                  <a:gd name="T3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7" h="32">
                    <a:moveTo>
                      <a:pt x="0" y="32"/>
                    </a:moveTo>
                    <a:cubicBezTo>
                      <a:pt x="67" y="32"/>
                      <a:pt x="67" y="32"/>
                      <a:pt x="67" y="32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8" y="16"/>
                      <a:pt x="58" y="16"/>
                      <a:pt x="58" y="16"/>
                    </a:cubicBezTo>
                    <a:cubicBezTo>
                      <a:pt x="56" y="16"/>
                      <a:pt x="56" y="16"/>
                      <a:pt x="56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7"/>
                      <a:pt x="39" y="17"/>
                    </a:cubicBezTo>
                    <a:cubicBezTo>
                      <a:pt x="39" y="18"/>
                      <a:pt x="39" y="19"/>
                      <a:pt x="39" y="20"/>
                    </a:cubicBezTo>
                    <a:cubicBezTo>
                      <a:pt x="38" y="21"/>
                      <a:pt x="36" y="22"/>
                      <a:pt x="34" y="22"/>
                    </a:cubicBezTo>
                    <a:cubicBezTo>
                      <a:pt x="32" y="22"/>
                      <a:pt x="31" y="21"/>
                      <a:pt x="30" y="20"/>
                    </a:cubicBezTo>
                    <a:cubicBezTo>
                      <a:pt x="29" y="19"/>
                      <a:pt x="29" y="18"/>
                      <a:pt x="29" y="17"/>
                    </a:cubicBezTo>
                    <a:cubicBezTo>
                      <a:pt x="29" y="17"/>
                      <a:pt x="29" y="16"/>
                      <a:pt x="29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Freeform: Shape 90"/>
              <p:cNvSpPr/>
              <p:nvPr/>
            </p:nvSpPr>
            <p:spPr bwMode="auto">
              <a:xfrm>
                <a:off x="4348657" y="3962282"/>
                <a:ext cx="208320" cy="96808"/>
              </a:xfrm>
              <a:custGeom>
                <a:avLst/>
                <a:gdLst>
                  <a:gd name="T0" fmla="*/ 47 w 47"/>
                  <a:gd name="T1" fmla="*/ 22 h 22"/>
                  <a:gd name="T2" fmla="*/ 47 w 47"/>
                  <a:gd name="T3" fmla="*/ 10 h 22"/>
                  <a:gd name="T4" fmla="*/ 38 w 47"/>
                  <a:gd name="T5" fmla="*/ 0 h 22"/>
                  <a:gd name="T6" fmla="*/ 9 w 47"/>
                  <a:gd name="T7" fmla="*/ 0 h 22"/>
                  <a:gd name="T8" fmla="*/ 0 w 47"/>
                  <a:gd name="T9" fmla="*/ 10 h 22"/>
                  <a:gd name="T10" fmla="*/ 0 w 47"/>
                  <a:gd name="T11" fmla="*/ 22 h 22"/>
                  <a:gd name="T12" fmla="*/ 8 w 47"/>
                  <a:gd name="T13" fmla="*/ 22 h 22"/>
                  <a:gd name="T14" fmla="*/ 8 w 47"/>
                  <a:gd name="T15" fmla="*/ 10 h 22"/>
                  <a:gd name="T16" fmla="*/ 9 w 47"/>
                  <a:gd name="T17" fmla="*/ 8 h 22"/>
                  <a:gd name="T18" fmla="*/ 38 w 47"/>
                  <a:gd name="T19" fmla="*/ 8 h 22"/>
                  <a:gd name="T20" fmla="*/ 39 w 47"/>
                  <a:gd name="T21" fmla="*/ 10 h 22"/>
                  <a:gd name="T22" fmla="*/ 39 w 47"/>
                  <a:gd name="T23" fmla="*/ 22 h 22"/>
                  <a:gd name="T24" fmla="*/ 47 w 47"/>
                  <a:gd name="T2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" h="22">
                    <a:moveTo>
                      <a:pt x="47" y="22"/>
                    </a:move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5"/>
                      <a:pt x="43" y="0"/>
                      <a:pt x="3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8" y="8"/>
                      <a:pt x="9" y="8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8" y="8"/>
                      <a:pt x="39" y="9"/>
                      <a:pt x="39" y="10"/>
                    </a:cubicBezTo>
                    <a:cubicBezTo>
                      <a:pt x="39" y="22"/>
                      <a:pt x="39" y="22"/>
                      <a:pt x="39" y="22"/>
                    </a:cubicBezTo>
                    <a:lnTo>
                      <a:pt x="47" y="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Freeform: Shape 91"/>
              <p:cNvSpPr/>
              <p:nvPr/>
            </p:nvSpPr>
            <p:spPr bwMode="auto">
              <a:xfrm>
                <a:off x="3519053" y="1250443"/>
                <a:ext cx="308804" cy="308804"/>
              </a:xfrm>
              <a:custGeom>
                <a:avLst/>
                <a:gdLst>
                  <a:gd name="T0" fmla="*/ 35 w 70"/>
                  <a:gd name="T1" fmla="*/ 70 h 70"/>
                  <a:gd name="T2" fmla="*/ 46 w 70"/>
                  <a:gd name="T3" fmla="*/ 68 h 70"/>
                  <a:gd name="T4" fmla="*/ 63 w 70"/>
                  <a:gd name="T5" fmla="*/ 55 h 70"/>
                  <a:gd name="T6" fmla="*/ 70 w 70"/>
                  <a:gd name="T7" fmla="*/ 35 h 70"/>
                  <a:gd name="T8" fmla="*/ 35 w 70"/>
                  <a:gd name="T9" fmla="*/ 0 h 70"/>
                  <a:gd name="T10" fmla="*/ 35 w 70"/>
                  <a:gd name="T11" fmla="*/ 24 h 70"/>
                  <a:gd name="T12" fmla="*/ 45 w 70"/>
                  <a:gd name="T13" fmla="*/ 35 h 70"/>
                  <a:gd name="T14" fmla="*/ 35 w 70"/>
                  <a:gd name="T15" fmla="*/ 45 h 70"/>
                  <a:gd name="T16" fmla="*/ 35 w 70"/>
                  <a:gd name="T17" fmla="*/ 70 h 70"/>
                  <a:gd name="T18" fmla="*/ 35 w 70"/>
                  <a:gd name="T19" fmla="*/ 0 h 70"/>
                  <a:gd name="T20" fmla="*/ 0 w 70"/>
                  <a:gd name="T21" fmla="*/ 35 h 70"/>
                  <a:gd name="T22" fmla="*/ 35 w 70"/>
                  <a:gd name="T23" fmla="*/ 70 h 70"/>
                  <a:gd name="T24" fmla="*/ 35 w 70"/>
                  <a:gd name="T25" fmla="*/ 70 h 70"/>
                  <a:gd name="T26" fmla="*/ 35 w 70"/>
                  <a:gd name="T27" fmla="*/ 45 h 70"/>
                  <a:gd name="T28" fmla="*/ 35 w 70"/>
                  <a:gd name="T29" fmla="*/ 45 h 70"/>
                  <a:gd name="T30" fmla="*/ 35 w 70"/>
                  <a:gd name="T31" fmla="*/ 45 h 70"/>
                  <a:gd name="T32" fmla="*/ 25 w 70"/>
                  <a:gd name="T33" fmla="*/ 35 h 70"/>
                  <a:gd name="T34" fmla="*/ 35 w 70"/>
                  <a:gd name="T35" fmla="*/ 24 h 70"/>
                  <a:gd name="T36" fmla="*/ 35 w 70"/>
                  <a:gd name="T37" fmla="*/ 24 h 70"/>
                  <a:gd name="T38" fmla="*/ 35 w 70"/>
                  <a:gd name="T3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0" h="70">
                    <a:moveTo>
                      <a:pt x="35" y="70"/>
                    </a:moveTo>
                    <a:cubicBezTo>
                      <a:pt x="39" y="70"/>
                      <a:pt x="43" y="69"/>
                      <a:pt x="46" y="68"/>
                    </a:cubicBezTo>
                    <a:cubicBezTo>
                      <a:pt x="52" y="63"/>
                      <a:pt x="57" y="59"/>
                      <a:pt x="63" y="55"/>
                    </a:cubicBezTo>
                    <a:cubicBezTo>
                      <a:pt x="67" y="49"/>
                      <a:pt x="70" y="42"/>
                      <a:pt x="70" y="35"/>
                    </a:cubicBezTo>
                    <a:cubicBezTo>
                      <a:pt x="70" y="15"/>
                      <a:pt x="54" y="0"/>
                      <a:pt x="35" y="0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40" y="24"/>
                      <a:pt x="45" y="29"/>
                      <a:pt x="45" y="35"/>
                    </a:cubicBezTo>
                    <a:cubicBezTo>
                      <a:pt x="45" y="40"/>
                      <a:pt x="40" y="45"/>
                      <a:pt x="35" y="45"/>
                    </a:cubicBezTo>
                    <a:lnTo>
                      <a:pt x="35" y="70"/>
                    </a:lnTo>
                    <a:close/>
                    <a:moveTo>
                      <a:pt x="35" y="0"/>
                    </a:moveTo>
                    <a:cubicBezTo>
                      <a:pt x="15" y="0"/>
                      <a:pt x="0" y="15"/>
                      <a:pt x="0" y="35"/>
                    </a:cubicBezTo>
                    <a:cubicBezTo>
                      <a:pt x="0" y="54"/>
                      <a:pt x="15" y="70"/>
                      <a:pt x="35" y="70"/>
                    </a:cubicBezTo>
                    <a:cubicBezTo>
                      <a:pt x="35" y="70"/>
                      <a:pt x="35" y="70"/>
                      <a:pt x="35" y="70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29" y="45"/>
                      <a:pt x="25" y="40"/>
                      <a:pt x="25" y="35"/>
                    </a:cubicBezTo>
                    <a:cubicBezTo>
                      <a:pt x="25" y="29"/>
                      <a:pt x="29" y="24"/>
                      <a:pt x="35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0"/>
                      <a:pt x="35" y="0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Freeform: Shape 92"/>
              <p:cNvSpPr/>
              <p:nvPr>
                <p:custDataLst>
                  <p:tags r:id="rId30"/>
                </p:custDataLst>
              </p:nvPr>
            </p:nvSpPr>
            <p:spPr bwMode="auto">
              <a:xfrm>
                <a:off x="3376905" y="1625420"/>
                <a:ext cx="257337" cy="216898"/>
              </a:xfrm>
              <a:custGeom>
                <a:avLst/>
                <a:gdLst>
                  <a:gd name="T0" fmla="*/ 15 w 58"/>
                  <a:gd name="T1" fmla="*/ 49 h 49"/>
                  <a:gd name="T2" fmla="*/ 17 w 58"/>
                  <a:gd name="T3" fmla="*/ 49 h 49"/>
                  <a:gd name="T4" fmla="*/ 21 w 58"/>
                  <a:gd name="T5" fmla="*/ 43 h 49"/>
                  <a:gd name="T6" fmla="*/ 15 w 58"/>
                  <a:gd name="T7" fmla="*/ 43 h 49"/>
                  <a:gd name="T8" fmla="*/ 15 w 58"/>
                  <a:gd name="T9" fmla="*/ 49 h 49"/>
                  <a:gd name="T10" fmla="*/ 15 w 58"/>
                  <a:gd name="T11" fmla="*/ 31 h 49"/>
                  <a:gd name="T12" fmla="*/ 19 w 58"/>
                  <a:gd name="T13" fmla="*/ 25 h 49"/>
                  <a:gd name="T14" fmla="*/ 27 w 58"/>
                  <a:gd name="T15" fmla="*/ 36 h 49"/>
                  <a:gd name="T16" fmla="*/ 35 w 58"/>
                  <a:gd name="T17" fmla="*/ 26 h 49"/>
                  <a:gd name="T18" fmla="*/ 41 w 58"/>
                  <a:gd name="T19" fmla="*/ 16 h 49"/>
                  <a:gd name="T20" fmla="*/ 41 w 58"/>
                  <a:gd name="T21" fmla="*/ 16 h 49"/>
                  <a:gd name="T22" fmla="*/ 42 w 58"/>
                  <a:gd name="T23" fmla="*/ 17 h 49"/>
                  <a:gd name="T24" fmla="*/ 58 w 58"/>
                  <a:gd name="T25" fmla="*/ 0 h 49"/>
                  <a:gd name="T26" fmla="*/ 15 w 58"/>
                  <a:gd name="T27" fmla="*/ 0 h 49"/>
                  <a:gd name="T28" fmla="*/ 15 w 58"/>
                  <a:gd name="T29" fmla="*/ 7 h 49"/>
                  <a:gd name="T30" fmla="*/ 20 w 58"/>
                  <a:gd name="T31" fmla="*/ 12 h 49"/>
                  <a:gd name="T32" fmla="*/ 15 w 58"/>
                  <a:gd name="T33" fmla="*/ 17 h 49"/>
                  <a:gd name="T34" fmla="*/ 15 w 58"/>
                  <a:gd name="T35" fmla="*/ 31 h 49"/>
                  <a:gd name="T36" fmla="*/ 0 w 58"/>
                  <a:gd name="T37" fmla="*/ 49 h 49"/>
                  <a:gd name="T38" fmla="*/ 15 w 58"/>
                  <a:gd name="T39" fmla="*/ 49 h 49"/>
                  <a:gd name="T40" fmla="*/ 15 w 58"/>
                  <a:gd name="T41" fmla="*/ 43 h 49"/>
                  <a:gd name="T42" fmla="*/ 5 w 58"/>
                  <a:gd name="T43" fmla="*/ 43 h 49"/>
                  <a:gd name="T44" fmla="*/ 5 w 58"/>
                  <a:gd name="T45" fmla="*/ 43 h 49"/>
                  <a:gd name="T46" fmla="*/ 15 w 58"/>
                  <a:gd name="T47" fmla="*/ 31 h 49"/>
                  <a:gd name="T48" fmla="*/ 15 w 58"/>
                  <a:gd name="T49" fmla="*/ 17 h 49"/>
                  <a:gd name="T50" fmla="*/ 15 w 58"/>
                  <a:gd name="T51" fmla="*/ 17 h 49"/>
                  <a:gd name="T52" fmla="*/ 9 w 58"/>
                  <a:gd name="T53" fmla="*/ 12 h 49"/>
                  <a:gd name="T54" fmla="*/ 15 w 58"/>
                  <a:gd name="T55" fmla="*/ 7 h 49"/>
                  <a:gd name="T56" fmla="*/ 15 w 58"/>
                  <a:gd name="T57" fmla="*/ 7 h 49"/>
                  <a:gd name="T58" fmla="*/ 15 w 58"/>
                  <a:gd name="T59" fmla="*/ 7 h 49"/>
                  <a:gd name="T60" fmla="*/ 15 w 58"/>
                  <a:gd name="T61" fmla="*/ 0 h 49"/>
                  <a:gd name="T62" fmla="*/ 0 w 58"/>
                  <a:gd name="T63" fmla="*/ 0 h 49"/>
                  <a:gd name="T64" fmla="*/ 0 w 58"/>
                  <a:gd name="T65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8" h="49">
                    <a:moveTo>
                      <a:pt x="15" y="49"/>
                    </a:moveTo>
                    <a:cubicBezTo>
                      <a:pt x="17" y="49"/>
                      <a:pt x="17" y="49"/>
                      <a:pt x="17" y="49"/>
                    </a:cubicBezTo>
                    <a:cubicBezTo>
                      <a:pt x="18" y="47"/>
                      <a:pt x="20" y="45"/>
                      <a:pt x="21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5" y="49"/>
                      <a:pt x="15" y="49"/>
                      <a:pt x="15" y="49"/>
                    </a:cubicBezTo>
                    <a:close/>
                    <a:moveTo>
                      <a:pt x="15" y="31"/>
                    </a:moveTo>
                    <a:cubicBezTo>
                      <a:pt x="19" y="25"/>
                      <a:pt x="19" y="25"/>
                      <a:pt x="19" y="25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9" y="32"/>
                      <a:pt x="32" y="29"/>
                      <a:pt x="35" y="26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7" y="11"/>
                      <a:pt x="53" y="6"/>
                      <a:pt x="58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8" y="7"/>
                      <a:pt x="20" y="9"/>
                      <a:pt x="20" y="12"/>
                    </a:cubicBezTo>
                    <a:cubicBezTo>
                      <a:pt x="20" y="15"/>
                      <a:pt x="18" y="17"/>
                      <a:pt x="15" y="17"/>
                    </a:cubicBezTo>
                    <a:lnTo>
                      <a:pt x="15" y="31"/>
                    </a:lnTo>
                    <a:close/>
                    <a:moveTo>
                      <a:pt x="0" y="4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2" y="17"/>
                      <a:pt x="9" y="15"/>
                      <a:pt x="9" y="12"/>
                    </a:cubicBezTo>
                    <a:cubicBezTo>
                      <a:pt x="9" y="9"/>
                      <a:pt x="12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6" name="Freeform: Shape 93"/>
              <p:cNvSpPr/>
              <p:nvPr/>
            </p:nvSpPr>
            <p:spPr bwMode="auto">
              <a:xfrm>
                <a:off x="3946722" y="1143832"/>
                <a:ext cx="164205" cy="234054"/>
              </a:xfrm>
              <a:custGeom>
                <a:avLst/>
                <a:gdLst>
                  <a:gd name="T0" fmla="*/ 37 w 37"/>
                  <a:gd name="T1" fmla="*/ 35 h 53"/>
                  <a:gd name="T2" fmla="*/ 37 w 37"/>
                  <a:gd name="T3" fmla="*/ 0 h 53"/>
                  <a:gd name="T4" fmla="*/ 19 w 37"/>
                  <a:gd name="T5" fmla="*/ 0 h 53"/>
                  <a:gd name="T6" fmla="*/ 0 w 37"/>
                  <a:gd name="T7" fmla="*/ 49 h 53"/>
                  <a:gd name="T8" fmla="*/ 10 w 37"/>
                  <a:gd name="T9" fmla="*/ 53 h 53"/>
                  <a:gd name="T10" fmla="*/ 34 w 37"/>
                  <a:gd name="T11" fmla="*/ 43 h 53"/>
                  <a:gd name="T12" fmla="*/ 37 w 37"/>
                  <a:gd name="T13" fmla="*/ 3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53">
                    <a:moveTo>
                      <a:pt x="37" y="35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8" y="50"/>
                      <a:pt x="26" y="46"/>
                      <a:pt x="34" y="43"/>
                    </a:cubicBezTo>
                    <a:lnTo>
                      <a:pt x="37" y="3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7" name="Freeform: Shape 94"/>
              <p:cNvSpPr/>
              <p:nvPr/>
            </p:nvSpPr>
            <p:spPr bwMode="auto">
              <a:xfrm>
                <a:off x="4124407" y="1143832"/>
                <a:ext cx="30635" cy="84553"/>
              </a:xfrm>
              <a:custGeom>
                <a:avLst/>
                <a:gdLst>
                  <a:gd name="T0" fmla="*/ 0 w 7"/>
                  <a:gd name="T1" fmla="*/ 19 h 19"/>
                  <a:gd name="T2" fmla="*/ 6 w 7"/>
                  <a:gd name="T3" fmla="*/ 0 h 19"/>
                  <a:gd name="T4" fmla="*/ 7 w 7"/>
                  <a:gd name="T5" fmla="*/ 0 h 19"/>
                  <a:gd name="T6" fmla="*/ 0 w 7"/>
                  <a:gd name="T7" fmla="*/ 0 h 19"/>
                  <a:gd name="T8" fmla="*/ 0 w 7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9">
                    <a:moveTo>
                      <a:pt x="0" y="19"/>
                    </a:moveTo>
                    <a:cubicBezTo>
                      <a:pt x="6" y="15"/>
                      <a:pt x="6" y="7"/>
                      <a:pt x="6" y="0"/>
                    </a:cubicBezTo>
                    <a:cubicBezTo>
                      <a:pt x="6" y="0"/>
                      <a:pt x="6" y="0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8" name="Freeform: Shape 95"/>
              <p:cNvSpPr/>
              <p:nvPr/>
            </p:nvSpPr>
            <p:spPr bwMode="auto">
              <a:xfrm>
                <a:off x="4124407" y="1143832"/>
                <a:ext cx="136021" cy="181361"/>
              </a:xfrm>
              <a:custGeom>
                <a:avLst/>
                <a:gdLst>
                  <a:gd name="T0" fmla="*/ 9 w 31"/>
                  <a:gd name="T1" fmla="*/ 0 h 41"/>
                  <a:gd name="T2" fmla="*/ 9 w 31"/>
                  <a:gd name="T3" fmla="*/ 0 h 41"/>
                  <a:gd name="T4" fmla="*/ 0 w 31"/>
                  <a:gd name="T5" fmla="*/ 21 h 41"/>
                  <a:gd name="T6" fmla="*/ 0 w 31"/>
                  <a:gd name="T7" fmla="*/ 35 h 41"/>
                  <a:gd name="T8" fmla="*/ 2 w 31"/>
                  <a:gd name="T9" fmla="*/ 41 h 41"/>
                  <a:gd name="T10" fmla="*/ 31 w 31"/>
                  <a:gd name="T11" fmla="*/ 32 h 41"/>
                  <a:gd name="T12" fmla="*/ 18 w 31"/>
                  <a:gd name="T13" fmla="*/ 0 h 41"/>
                  <a:gd name="T14" fmla="*/ 9 w 31"/>
                  <a:gd name="T1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41"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8"/>
                      <a:pt x="8" y="18"/>
                      <a:pt x="0" y="21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11" y="37"/>
                      <a:pt x="21" y="35"/>
                      <a:pt x="31" y="32"/>
                    </a:cubicBezTo>
                    <a:cubicBezTo>
                      <a:pt x="18" y="0"/>
                      <a:pt x="18" y="0"/>
                      <a:pt x="18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9" name="Freeform: Shape 96"/>
              <p:cNvSpPr/>
              <p:nvPr/>
            </p:nvSpPr>
            <p:spPr bwMode="auto">
              <a:xfrm>
                <a:off x="4031275" y="1113197"/>
                <a:ext cx="171558" cy="22057"/>
              </a:xfrm>
              <a:custGeom>
                <a:avLst/>
                <a:gdLst>
                  <a:gd name="T0" fmla="*/ 140 w 140"/>
                  <a:gd name="T1" fmla="*/ 0 h 18"/>
                  <a:gd name="T2" fmla="*/ 0 w 140"/>
                  <a:gd name="T3" fmla="*/ 0 h 18"/>
                  <a:gd name="T4" fmla="*/ 0 w 140"/>
                  <a:gd name="T5" fmla="*/ 18 h 18"/>
                  <a:gd name="T6" fmla="*/ 65 w 140"/>
                  <a:gd name="T7" fmla="*/ 18 h 18"/>
                  <a:gd name="T8" fmla="*/ 76 w 140"/>
                  <a:gd name="T9" fmla="*/ 18 h 18"/>
                  <a:gd name="T10" fmla="*/ 140 w 140"/>
                  <a:gd name="T11" fmla="*/ 18 h 18"/>
                  <a:gd name="T12" fmla="*/ 140 w 140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18">
                    <a:moveTo>
                      <a:pt x="1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65" y="18"/>
                    </a:lnTo>
                    <a:lnTo>
                      <a:pt x="76" y="18"/>
                    </a:lnTo>
                    <a:lnTo>
                      <a:pt x="140" y="18"/>
                    </a:lnTo>
                    <a:lnTo>
                      <a:pt x="14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0" name="Freeform: Shape 97"/>
              <p:cNvSpPr/>
              <p:nvPr/>
            </p:nvSpPr>
            <p:spPr bwMode="auto">
              <a:xfrm>
                <a:off x="3351171" y="3599560"/>
                <a:ext cx="247533" cy="145824"/>
              </a:xfrm>
              <a:custGeom>
                <a:avLst/>
                <a:gdLst>
                  <a:gd name="T0" fmla="*/ 32 w 56"/>
                  <a:gd name="T1" fmla="*/ 0 h 33"/>
                  <a:gd name="T2" fmla="*/ 32 w 56"/>
                  <a:gd name="T3" fmla="*/ 6 h 33"/>
                  <a:gd name="T4" fmla="*/ 0 w 56"/>
                  <a:gd name="T5" fmla="*/ 33 h 33"/>
                  <a:gd name="T6" fmla="*/ 32 w 56"/>
                  <a:gd name="T7" fmla="*/ 27 h 33"/>
                  <a:gd name="T8" fmla="*/ 32 w 56"/>
                  <a:gd name="T9" fmla="*/ 32 h 33"/>
                  <a:gd name="T10" fmla="*/ 56 w 56"/>
                  <a:gd name="T11" fmla="*/ 16 h 33"/>
                  <a:gd name="T12" fmla="*/ 32 w 56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33">
                    <a:moveTo>
                      <a:pt x="32" y="0"/>
                    </a:moveTo>
                    <a:cubicBezTo>
                      <a:pt x="32" y="6"/>
                      <a:pt x="32" y="6"/>
                      <a:pt x="32" y="6"/>
                    </a:cubicBezTo>
                    <a:cubicBezTo>
                      <a:pt x="4" y="6"/>
                      <a:pt x="0" y="33"/>
                      <a:pt x="0" y="33"/>
                    </a:cubicBezTo>
                    <a:cubicBezTo>
                      <a:pt x="0" y="33"/>
                      <a:pt x="9" y="27"/>
                      <a:pt x="32" y="27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56" y="16"/>
                      <a:pt x="56" y="16"/>
                      <a:pt x="56" y="16"/>
                    </a:cubicBezTo>
                    <a:lnTo>
                      <a:pt x="3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1" name="Freeform: Shape 98"/>
              <p:cNvSpPr/>
              <p:nvPr/>
            </p:nvSpPr>
            <p:spPr bwMode="auto">
              <a:xfrm>
                <a:off x="3329114" y="3728228"/>
                <a:ext cx="242632" cy="145824"/>
              </a:xfrm>
              <a:custGeom>
                <a:avLst/>
                <a:gdLst>
                  <a:gd name="T0" fmla="*/ 24 w 55"/>
                  <a:gd name="T1" fmla="*/ 33 h 33"/>
                  <a:gd name="T2" fmla="*/ 24 w 55"/>
                  <a:gd name="T3" fmla="*/ 28 h 33"/>
                  <a:gd name="T4" fmla="*/ 55 w 55"/>
                  <a:gd name="T5" fmla="*/ 0 h 33"/>
                  <a:gd name="T6" fmla="*/ 24 w 55"/>
                  <a:gd name="T7" fmla="*/ 7 h 33"/>
                  <a:gd name="T8" fmla="*/ 24 w 55"/>
                  <a:gd name="T9" fmla="*/ 1 h 33"/>
                  <a:gd name="T10" fmla="*/ 0 w 55"/>
                  <a:gd name="T11" fmla="*/ 17 h 33"/>
                  <a:gd name="T12" fmla="*/ 24 w 55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33">
                    <a:moveTo>
                      <a:pt x="24" y="33"/>
                    </a:moveTo>
                    <a:cubicBezTo>
                      <a:pt x="24" y="28"/>
                      <a:pt x="24" y="28"/>
                      <a:pt x="24" y="28"/>
                    </a:cubicBezTo>
                    <a:cubicBezTo>
                      <a:pt x="52" y="28"/>
                      <a:pt x="55" y="0"/>
                      <a:pt x="55" y="0"/>
                    </a:cubicBezTo>
                    <a:cubicBezTo>
                      <a:pt x="55" y="0"/>
                      <a:pt x="47" y="7"/>
                      <a:pt x="24" y="7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0" y="17"/>
                      <a:pt x="0" y="17"/>
                      <a:pt x="0" y="17"/>
                    </a:cubicBezTo>
                    <a:lnTo>
                      <a:pt x="24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2" name="Freeform: Shape 99"/>
              <p:cNvSpPr/>
              <p:nvPr/>
            </p:nvSpPr>
            <p:spPr bwMode="auto">
              <a:xfrm>
                <a:off x="5196643" y="1104619"/>
                <a:ext cx="203418" cy="203419"/>
              </a:xfrm>
              <a:custGeom>
                <a:avLst/>
                <a:gdLst>
                  <a:gd name="T0" fmla="*/ 34 w 46"/>
                  <a:gd name="T1" fmla="*/ 43 h 46"/>
                  <a:gd name="T2" fmla="*/ 43 w 46"/>
                  <a:gd name="T3" fmla="*/ 34 h 46"/>
                  <a:gd name="T4" fmla="*/ 45 w 46"/>
                  <a:gd name="T5" fmla="*/ 27 h 46"/>
                  <a:gd name="T6" fmla="*/ 45 w 46"/>
                  <a:gd name="T7" fmla="*/ 18 h 46"/>
                  <a:gd name="T8" fmla="*/ 43 w 46"/>
                  <a:gd name="T9" fmla="*/ 11 h 46"/>
                  <a:gd name="T10" fmla="*/ 34 w 46"/>
                  <a:gd name="T11" fmla="*/ 3 h 46"/>
                  <a:gd name="T12" fmla="*/ 31 w 46"/>
                  <a:gd name="T13" fmla="*/ 1 h 46"/>
                  <a:gd name="T14" fmla="*/ 24 w 46"/>
                  <a:gd name="T15" fmla="*/ 0 h 46"/>
                  <a:gd name="T16" fmla="*/ 25 w 46"/>
                  <a:gd name="T17" fmla="*/ 2 h 46"/>
                  <a:gd name="T18" fmla="*/ 28 w 46"/>
                  <a:gd name="T19" fmla="*/ 2 h 46"/>
                  <a:gd name="T20" fmla="*/ 31 w 46"/>
                  <a:gd name="T21" fmla="*/ 3 h 46"/>
                  <a:gd name="T22" fmla="*/ 30 w 46"/>
                  <a:gd name="T23" fmla="*/ 3 h 46"/>
                  <a:gd name="T24" fmla="*/ 26 w 46"/>
                  <a:gd name="T25" fmla="*/ 5 h 46"/>
                  <a:gd name="T26" fmla="*/ 27 w 46"/>
                  <a:gd name="T27" fmla="*/ 7 h 46"/>
                  <a:gd name="T28" fmla="*/ 29 w 46"/>
                  <a:gd name="T29" fmla="*/ 8 h 46"/>
                  <a:gd name="T30" fmla="*/ 32 w 46"/>
                  <a:gd name="T31" fmla="*/ 4 h 46"/>
                  <a:gd name="T32" fmla="*/ 35 w 46"/>
                  <a:gd name="T33" fmla="*/ 5 h 46"/>
                  <a:gd name="T34" fmla="*/ 37 w 46"/>
                  <a:gd name="T35" fmla="*/ 6 h 46"/>
                  <a:gd name="T36" fmla="*/ 38 w 46"/>
                  <a:gd name="T37" fmla="*/ 9 h 46"/>
                  <a:gd name="T38" fmla="*/ 37 w 46"/>
                  <a:gd name="T39" fmla="*/ 11 h 46"/>
                  <a:gd name="T40" fmla="*/ 36 w 46"/>
                  <a:gd name="T41" fmla="*/ 9 h 46"/>
                  <a:gd name="T42" fmla="*/ 33 w 46"/>
                  <a:gd name="T43" fmla="*/ 10 h 46"/>
                  <a:gd name="T44" fmla="*/ 35 w 46"/>
                  <a:gd name="T45" fmla="*/ 11 h 46"/>
                  <a:gd name="T46" fmla="*/ 30 w 46"/>
                  <a:gd name="T47" fmla="*/ 13 h 46"/>
                  <a:gd name="T48" fmla="*/ 28 w 46"/>
                  <a:gd name="T49" fmla="*/ 15 h 46"/>
                  <a:gd name="T50" fmla="*/ 25 w 46"/>
                  <a:gd name="T51" fmla="*/ 17 h 46"/>
                  <a:gd name="T52" fmla="*/ 26 w 46"/>
                  <a:gd name="T53" fmla="*/ 27 h 46"/>
                  <a:gd name="T54" fmla="*/ 29 w 46"/>
                  <a:gd name="T55" fmla="*/ 28 h 46"/>
                  <a:gd name="T56" fmla="*/ 31 w 46"/>
                  <a:gd name="T57" fmla="*/ 28 h 46"/>
                  <a:gd name="T58" fmla="*/ 36 w 46"/>
                  <a:gd name="T59" fmla="*/ 31 h 46"/>
                  <a:gd name="T60" fmla="*/ 38 w 46"/>
                  <a:gd name="T61" fmla="*/ 33 h 46"/>
                  <a:gd name="T62" fmla="*/ 41 w 46"/>
                  <a:gd name="T63" fmla="*/ 34 h 46"/>
                  <a:gd name="T64" fmla="*/ 26 w 46"/>
                  <a:gd name="T65" fmla="*/ 40 h 46"/>
                  <a:gd name="T66" fmla="*/ 0 w 46"/>
                  <a:gd name="T67" fmla="*/ 19 h 46"/>
                  <a:gd name="T68" fmla="*/ 0 w 46"/>
                  <a:gd name="T69" fmla="*/ 28 h 46"/>
                  <a:gd name="T70" fmla="*/ 4 w 46"/>
                  <a:gd name="T71" fmla="*/ 37 h 46"/>
                  <a:gd name="T72" fmla="*/ 14 w 46"/>
                  <a:gd name="T73" fmla="*/ 44 h 46"/>
                  <a:gd name="T74" fmla="*/ 23 w 46"/>
                  <a:gd name="T75" fmla="*/ 36 h 46"/>
                  <a:gd name="T76" fmla="*/ 22 w 46"/>
                  <a:gd name="T77" fmla="*/ 33 h 46"/>
                  <a:gd name="T78" fmla="*/ 23 w 46"/>
                  <a:gd name="T79" fmla="*/ 29 h 46"/>
                  <a:gd name="T80" fmla="*/ 21 w 46"/>
                  <a:gd name="T81" fmla="*/ 28 h 46"/>
                  <a:gd name="T82" fmla="*/ 18 w 46"/>
                  <a:gd name="T83" fmla="*/ 26 h 46"/>
                  <a:gd name="T84" fmla="*/ 13 w 46"/>
                  <a:gd name="T85" fmla="*/ 24 h 46"/>
                  <a:gd name="T86" fmla="*/ 11 w 46"/>
                  <a:gd name="T87" fmla="*/ 20 h 46"/>
                  <a:gd name="T88" fmla="*/ 10 w 46"/>
                  <a:gd name="T89" fmla="*/ 20 h 46"/>
                  <a:gd name="T90" fmla="*/ 9 w 46"/>
                  <a:gd name="T91" fmla="*/ 21 h 46"/>
                  <a:gd name="T92" fmla="*/ 8 w 46"/>
                  <a:gd name="T93" fmla="*/ 17 h 46"/>
                  <a:gd name="T94" fmla="*/ 8 w 46"/>
                  <a:gd name="T95" fmla="*/ 13 h 46"/>
                  <a:gd name="T96" fmla="*/ 10 w 46"/>
                  <a:gd name="T97" fmla="*/ 9 h 46"/>
                  <a:gd name="T98" fmla="*/ 9 w 46"/>
                  <a:gd name="T99" fmla="*/ 6 h 46"/>
                  <a:gd name="T100" fmla="*/ 20 w 46"/>
                  <a:gd name="T101" fmla="*/ 1 h 46"/>
                  <a:gd name="T102" fmla="*/ 24 w 46"/>
                  <a:gd name="T103" fmla="*/ 0 h 46"/>
                  <a:gd name="T104" fmla="*/ 14 w 46"/>
                  <a:gd name="T105" fmla="*/ 1 h 46"/>
                  <a:gd name="T106" fmla="*/ 6 w 46"/>
                  <a:gd name="T107" fmla="*/ 6 h 46"/>
                  <a:gd name="T108" fmla="*/ 1 w 46"/>
                  <a:gd name="T109" fmla="*/ 14 h 46"/>
                  <a:gd name="T110" fmla="*/ 24 w 46"/>
                  <a:gd name="T111" fmla="*/ 29 h 46"/>
                  <a:gd name="T112" fmla="*/ 21 w 46"/>
                  <a:gd name="T113" fmla="*/ 25 h 46"/>
                  <a:gd name="T114" fmla="*/ 20 w 46"/>
                  <a:gd name="T115" fmla="*/ 23 h 46"/>
                  <a:gd name="T116" fmla="*/ 16 w 46"/>
                  <a:gd name="T117" fmla="*/ 24 h 46"/>
                  <a:gd name="T118" fmla="*/ 18 w 46"/>
                  <a:gd name="T119" fmla="*/ 19 h 46"/>
                  <a:gd name="T120" fmla="*/ 22 w 46"/>
                  <a:gd name="T121" fmla="*/ 19 h 46"/>
                  <a:gd name="T122" fmla="*/ 24 w 46"/>
                  <a:gd name="T123" fmla="*/ 1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6" h="46">
                    <a:moveTo>
                      <a:pt x="24" y="46"/>
                    </a:moveTo>
                    <a:cubicBezTo>
                      <a:pt x="25" y="46"/>
                      <a:pt x="27" y="45"/>
                      <a:pt x="28" y="45"/>
                    </a:cubicBezTo>
                    <a:cubicBezTo>
                      <a:pt x="29" y="45"/>
                      <a:pt x="29" y="45"/>
                      <a:pt x="30" y="45"/>
                    </a:cubicBezTo>
                    <a:cubicBezTo>
                      <a:pt x="30" y="44"/>
                      <a:pt x="31" y="44"/>
                      <a:pt x="31" y="44"/>
                    </a:cubicBezTo>
                    <a:cubicBezTo>
                      <a:pt x="32" y="44"/>
                      <a:pt x="32" y="44"/>
                      <a:pt x="33" y="43"/>
                    </a:cubicBezTo>
                    <a:cubicBezTo>
                      <a:pt x="33" y="43"/>
                      <a:pt x="34" y="43"/>
                      <a:pt x="34" y="43"/>
                    </a:cubicBezTo>
                    <a:cubicBezTo>
                      <a:pt x="36" y="42"/>
                      <a:pt x="37" y="41"/>
                      <a:pt x="38" y="40"/>
                    </a:cubicBezTo>
                    <a:cubicBezTo>
                      <a:pt x="38" y="40"/>
                      <a:pt x="39" y="39"/>
                      <a:pt x="39" y="39"/>
                    </a:cubicBezTo>
                    <a:cubicBezTo>
                      <a:pt x="39" y="39"/>
                      <a:pt x="39" y="39"/>
                      <a:pt x="40" y="38"/>
                    </a:cubicBezTo>
                    <a:cubicBezTo>
                      <a:pt x="40" y="38"/>
                      <a:pt x="40" y="37"/>
                      <a:pt x="41" y="37"/>
                    </a:cubicBezTo>
                    <a:cubicBezTo>
                      <a:pt x="41" y="36"/>
                      <a:pt x="42" y="36"/>
                      <a:pt x="42" y="35"/>
                    </a:cubicBezTo>
                    <a:cubicBezTo>
                      <a:pt x="42" y="35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5" y="30"/>
                      <a:pt x="45" y="29"/>
                      <a:pt x="45" y="28"/>
                    </a:cubicBezTo>
                    <a:cubicBezTo>
                      <a:pt x="45" y="28"/>
                      <a:pt x="45" y="28"/>
                      <a:pt x="45" y="27"/>
                    </a:cubicBezTo>
                    <a:cubicBezTo>
                      <a:pt x="45" y="27"/>
                      <a:pt x="45" y="27"/>
                      <a:pt x="45" y="26"/>
                    </a:cubicBezTo>
                    <a:cubicBezTo>
                      <a:pt x="45" y="26"/>
                      <a:pt x="46" y="25"/>
                      <a:pt x="46" y="25"/>
                    </a:cubicBezTo>
                    <a:cubicBezTo>
                      <a:pt x="46" y="24"/>
                      <a:pt x="46" y="23"/>
                      <a:pt x="46" y="23"/>
                    </a:cubicBezTo>
                    <a:cubicBezTo>
                      <a:pt x="46" y="22"/>
                      <a:pt x="46" y="21"/>
                      <a:pt x="46" y="20"/>
                    </a:cubicBezTo>
                    <a:cubicBezTo>
                      <a:pt x="46" y="20"/>
                      <a:pt x="46" y="20"/>
                      <a:pt x="45" y="19"/>
                    </a:cubicBezTo>
                    <a:cubicBezTo>
                      <a:pt x="45" y="19"/>
                      <a:pt x="45" y="18"/>
                      <a:pt x="45" y="18"/>
                    </a:cubicBezTo>
                    <a:cubicBezTo>
                      <a:pt x="45" y="18"/>
                      <a:pt x="45" y="17"/>
                      <a:pt x="45" y="17"/>
                    </a:cubicBezTo>
                    <a:cubicBezTo>
                      <a:pt x="45" y="16"/>
                      <a:pt x="45" y="15"/>
                      <a:pt x="44" y="15"/>
                    </a:cubicBezTo>
                    <a:cubicBezTo>
                      <a:pt x="44" y="15"/>
                      <a:pt x="44" y="14"/>
                      <a:pt x="44" y="14"/>
                    </a:cubicBezTo>
                    <a:cubicBezTo>
                      <a:pt x="44" y="14"/>
                      <a:pt x="44" y="13"/>
                      <a:pt x="43" y="13"/>
                    </a:cubicBezTo>
                    <a:cubicBezTo>
                      <a:pt x="43" y="13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1"/>
                    </a:cubicBezTo>
                    <a:cubicBezTo>
                      <a:pt x="42" y="10"/>
                      <a:pt x="41" y="9"/>
                      <a:pt x="41" y="8"/>
                    </a:cubicBezTo>
                    <a:cubicBezTo>
                      <a:pt x="40" y="8"/>
                      <a:pt x="40" y="8"/>
                      <a:pt x="40" y="7"/>
                    </a:cubicBezTo>
                    <a:cubicBezTo>
                      <a:pt x="39" y="7"/>
                      <a:pt x="39" y="7"/>
                      <a:pt x="39" y="6"/>
                    </a:cubicBezTo>
                    <a:cubicBezTo>
                      <a:pt x="39" y="6"/>
                      <a:pt x="38" y="6"/>
                      <a:pt x="38" y="6"/>
                    </a:cubicBezTo>
                    <a:cubicBezTo>
                      <a:pt x="38" y="5"/>
                      <a:pt x="37" y="5"/>
                      <a:pt x="36" y="4"/>
                    </a:cubicBezTo>
                    <a:cubicBezTo>
                      <a:pt x="36" y="4"/>
                      <a:pt x="35" y="3"/>
                      <a:pt x="34" y="3"/>
                    </a:cubicBezTo>
                    <a:cubicBezTo>
                      <a:pt x="34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1"/>
                      <a:pt x="31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0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29" y="1"/>
                      <a:pt x="29" y="0"/>
                      <a:pt x="28" y="0"/>
                    </a:cubicBezTo>
                    <a:cubicBezTo>
                      <a:pt x="28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5" y="1"/>
                      <a:pt x="26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8" y="1"/>
                      <a:pt x="28" y="1"/>
                    </a:cubicBezTo>
                    <a:cubicBezTo>
                      <a:pt x="28" y="1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30" y="2"/>
                      <a:pt x="30" y="2"/>
                    </a:cubicBezTo>
                    <a:cubicBezTo>
                      <a:pt x="30" y="2"/>
                      <a:pt x="31" y="2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2" y="3"/>
                      <a:pt x="32" y="4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29" y="3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7" y="4"/>
                      <a:pt x="27" y="4"/>
                    </a:cubicBezTo>
                    <a:cubicBezTo>
                      <a:pt x="27" y="4"/>
                      <a:pt x="27" y="4"/>
                      <a:pt x="26" y="5"/>
                    </a:cubicBezTo>
                    <a:cubicBezTo>
                      <a:pt x="26" y="5"/>
                      <a:pt x="26" y="5"/>
                      <a:pt x="25" y="5"/>
                    </a:cubicBezTo>
                    <a:cubicBezTo>
                      <a:pt x="25" y="5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7"/>
                      <a:pt x="26" y="6"/>
                      <a:pt x="26" y="6"/>
                    </a:cubicBezTo>
                    <a:cubicBezTo>
                      <a:pt x="26" y="6"/>
                      <a:pt x="26" y="7"/>
                      <a:pt x="27" y="7"/>
                    </a:cubicBezTo>
                    <a:cubicBezTo>
                      <a:pt x="27" y="7"/>
                      <a:pt x="27" y="7"/>
                      <a:pt x="28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8"/>
                      <a:pt x="28" y="8"/>
                      <a:pt x="28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9" y="9"/>
                      <a:pt x="29" y="9"/>
                      <a:pt x="29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0" y="8"/>
                      <a:pt x="31" y="7"/>
                      <a:pt x="31" y="6"/>
                    </a:cubicBezTo>
                    <a:cubicBezTo>
                      <a:pt x="31" y="6"/>
                      <a:pt x="31" y="6"/>
                      <a:pt x="31" y="5"/>
                    </a:cubicBezTo>
                    <a:cubicBezTo>
                      <a:pt x="31" y="5"/>
                      <a:pt x="32" y="5"/>
                      <a:pt x="32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4" y="4"/>
                      <a:pt x="34" y="4"/>
                    </a:cubicBezTo>
                    <a:cubicBezTo>
                      <a:pt x="34" y="4"/>
                      <a:pt x="34" y="5"/>
                      <a:pt x="34" y="5"/>
                    </a:cubicBezTo>
                    <a:cubicBezTo>
                      <a:pt x="34" y="5"/>
                      <a:pt x="35" y="5"/>
                      <a:pt x="35" y="5"/>
                    </a:cubicBezTo>
                    <a:cubicBezTo>
                      <a:pt x="35" y="5"/>
                      <a:pt x="34" y="5"/>
                      <a:pt x="34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4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6" y="6"/>
                      <a:pt x="36" y="5"/>
                      <a:pt x="36" y="5"/>
                    </a:cubicBezTo>
                    <a:cubicBezTo>
                      <a:pt x="36" y="6"/>
                      <a:pt x="36" y="6"/>
                      <a:pt x="37" y="6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7" y="6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8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7" y="9"/>
                      <a:pt x="37" y="9"/>
                      <a:pt x="37" y="10"/>
                    </a:cubicBezTo>
                    <a:cubicBezTo>
                      <a:pt x="37" y="10"/>
                      <a:pt x="38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8" y="11"/>
                      <a:pt x="38" y="11"/>
                      <a:pt x="37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0"/>
                      <a:pt x="36" y="10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7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10"/>
                      <a:pt x="35" y="9"/>
                      <a:pt x="34" y="10"/>
                    </a:cubicBezTo>
                    <a:cubicBezTo>
                      <a:pt x="34" y="10"/>
                      <a:pt x="35" y="10"/>
                      <a:pt x="35" y="10"/>
                    </a:cubicBezTo>
                    <a:cubicBezTo>
                      <a:pt x="35" y="10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9"/>
                      <a:pt x="34" y="9"/>
                      <a:pt x="33" y="9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4" y="10"/>
                      <a:pt x="34" y="10"/>
                    </a:cubicBezTo>
                    <a:cubicBezTo>
                      <a:pt x="34" y="10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11"/>
                      <a:pt x="35" y="11"/>
                      <a:pt x="35" y="11"/>
                    </a:cubicBezTo>
                    <a:cubicBezTo>
                      <a:pt x="35" y="11"/>
                      <a:pt x="35" y="12"/>
                      <a:pt x="34" y="12"/>
                    </a:cubicBezTo>
                    <a:cubicBezTo>
                      <a:pt x="34" y="12"/>
                      <a:pt x="33" y="12"/>
                      <a:pt x="33" y="12"/>
                    </a:cubicBezTo>
                    <a:cubicBezTo>
                      <a:pt x="33" y="12"/>
                      <a:pt x="32" y="13"/>
                      <a:pt x="32" y="12"/>
                    </a:cubicBezTo>
                    <a:cubicBezTo>
                      <a:pt x="32" y="12"/>
                      <a:pt x="32" y="12"/>
                      <a:pt x="33" y="12"/>
                    </a:cubicBezTo>
                    <a:cubicBezTo>
                      <a:pt x="32" y="12"/>
                      <a:pt x="32" y="12"/>
                      <a:pt x="31" y="12"/>
                    </a:cubicBezTo>
                    <a:cubicBezTo>
                      <a:pt x="31" y="12"/>
                      <a:pt x="30" y="12"/>
                      <a:pt x="30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3"/>
                      <a:pt x="30" y="13"/>
                      <a:pt x="29" y="14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9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15"/>
                      <a:pt x="27" y="16"/>
                      <a:pt x="27" y="16"/>
                    </a:cubicBezTo>
                    <a:cubicBezTo>
                      <a:pt x="26" y="16"/>
                      <a:pt x="26" y="17"/>
                      <a:pt x="26" y="17"/>
                    </a:cubicBezTo>
                    <a:cubicBezTo>
                      <a:pt x="26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4" y="17"/>
                      <a:pt x="24" y="18"/>
                      <a:pt x="24" y="18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4" y="28"/>
                      <a:pt x="24" y="28"/>
                      <a:pt x="25" y="28"/>
                    </a:cubicBezTo>
                    <a:cubicBezTo>
                      <a:pt x="25" y="28"/>
                      <a:pt x="25" y="28"/>
                      <a:pt x="25" y="27"/>
                    </a:cubicBezTo>
                    <a:cubicBezTo>
                      <a:pt x="25" y="27"/>
                      <a:pt x="25" y="27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6" y="27"/>
                      <a:pt x="27" y="27"/>
                    </a:cubicBezTo>
                    <a:cubicBezTo>
                      <a:pt x="27" y="27"/>
                      <a:pt x="26" y="27"/>
                      <a:pt x="26" y="27"/>
                    </a:cubicBezTo>
                    <a:cubicBezTo>
                      <a:pt x="27" y="28"/>
                      <a:pt x="27" y="27"/>
                      <a:pt x="27" y="27"/>
                    </a:cubicBezTo>
                    <a:cubicBezTo>
                      <a:pt x="27" y="27"/>
                      <a:pt x="28" y="27"/>
                      <a:pt x="28" y="27"/>
                    </a:cubicBezTo>
                    <a:cubicBezTo>
                      <a:pt x="28" y="27"/>
                      <a:pt x="28" y="28"/>
                      <a:pt x="28" y="28"/>
                    </a:cubicBezTo>
                    <a:cubicBezTo>
                      <a:pt x="28" y="28"/>
                      <a:pt x="29" y="28"/>
                      <a:pt x="29" y="28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7"/>
                      <a:pt x="31" y="28"/>
                      <a:pt x="31" y="28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29"/>
                      <a:pt x="32" y="29"/>
                      <a:pt x="32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30"/>
                      <a:pt x="35" y="30"/>
                      <a:pt x="35" y="30"/>
                    </a:cubicBezTo>
                    <a:cubicBezTo>
                      <a:pt x="35" y="30"/>
                      <a:pt x="36" y="31"/>
                      <a:pt x="36" y="31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36" y="32"/>
                      <a:pt x="36" y="32"/>
                      <a:pt x="36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8" y="33"/>
                      <a:pt x="38" y="33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8" y="33"/>
                      <a:pt x="39" y="34"/>
                      <a:pt x="39" y="34"/>
                    </a:cubicBezTo>
                    <a:cubicBezTo>
                      <a:pt x="39" y="34"/>
                      <a:pt x="39" y="34"/>
                      <a:pt x="39" y="34"/>
                    </a:cubicBezTo>
                    <a:cubicBezTo>
                      <a:pt x="39" y="34"/>
                      <a:pt x="40" y="34"/>
                      <a:pt x="40" y="34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38" y="39"/>
                      <a:pt x="33" y="43"/>
                      <a:pt x="28" y="44"/>
                    </a:cubicBezTo>
                    <a:cubicBezTo>
                      <a:pt x="28" y="44"/>
                      <a:pt x="28" y="44"/>
                      <a:pt x="28" y="43"/>
                    </a:cubicBezTo>
                    <a:cubicBezTo>
                      <a:pt x="28" y="43"/>
                      <a:pt x="28" y="42"/>
                      <a:pt x="28" y="42"/>
                    </a:cubicBezTo>
                    <a:cubicBezTo>
                      <a:pt x="28" y="42"/>
                      <a:pt x="27" y="41"/>
                      <a:pt x="27" y="41"/>
                    </a:cubicBezTo>
                    <a:cubicBezTo>
                      <a:pt x="27" y="41"/>
                      <a:pt x="27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5" y="40"/>
                      <a:pt x="25" y="39"/>
                      <a:pt x="25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4" y="39"/>
                      <a:pt x="24" y="38"/>
                      <a:pt x="24" y="38"/>
                    </a:cubicBezTo>
                    <a:lnTo>
                      <a:pt x="24" y="46"/>
                    </a:lnTo>
                    <a:close/>
                    <a:moveTo>
                      <a:pt x="0" y="18"/>
                    </a:moveTo>
                    <a:cubicBezTo>
                      <a:pt x="0" y="18"/>
                      <a:pt x="0" y="19"/>
                      <a:pt x="0" y="19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2"/>
                      <a:pt x="0" y="23"/>
                    </a:cubicBezTo>
                    <a:cubicBezTo>
                      <a:pt x="0" y="23"/>
                      <a:pt x="0" y="24"/>
                      <a:pt x="0" y="25"/>
                    </a:cubicBezTo>
                    <a:cubicBezTo>
                      <a:pt x="0" y="25"/>
                      <a:pt x="0" y="26"/>
                      <a:pt x="0" y="2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1" y="30"/>
                      <a:pt x="1" y="31"/>
                    </a:cubicBezTo>
                    <a:cubicBezTo>
                      <a:pt x="1" y="31"/>
                      <a:pt x="1" y="31"/>
                      <a:pt x="1" y="32"/>
                    </a:cubicBezTo>
                    <a:cubicBezTo>
                      <a:pt x="1" y="32"/>
                      <a:pt x="2" y="32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4"/>
                      <a:pt x="2" y="34"/>
                      <a:pt x="3" y="34"/>
                    </a:cubicBezTo>
                    <a:cubicBezTo>
                      <a:pt x="3" y="35"/>
                      <a:pt x="4" y="36"/>
                      <a:pt x="4" y="37"/>
                    </a:cubicBezTo>
                    <a:cubicBezTo>
                      <a:pt x="5" y="37"/>
                      <a:pt x="5" y="38"/>
                      <a:pt x="6" y="38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7" y="39"/>
                      <a:pt x="7" y="40"/>
                      <a:pt x="7" y="40"/>
                    </a:cubicBezTo>
                    <a:cubicBezTo>
                      <a:pt x="8" y="41"/>
                      <a:pt x="10" y="42"/>
                      <a:pt x="11" y="43"/>
                    </a:cubicBezTo>
                    <a:cubicBezTo>
                      <a:pt x="11" y="43"/>
                      <a:pt x="12" y="43"/>
                      <a:pt x="12" y="43"/>
                    </a:cubicBezTo>
                    <a:cubicBezTo>
                      <a:pt x="13" y="44"/>
                      <a:pt x="13" y="44"/>
                      <a:pt x="14" y="44"/>
                    </a:cubicBezTo>
                    <a:cubicBezTo>
                      <a:pt x="14" y="44"/>
                      <a:pt x="15" y="44"/>
                      <a:pt x="15" y="45"/>
                    </a:cubicBezTo>
                    <a:cubicBezTo>
                      <a:pt x="18" y="45"/>
                      <a:pt x="20" y="46"/>
                      <a:pt x="23" y="46"/>
                    </a:cubicBezTo>
                    <a:cubicBezTo>
                      <a:pt x="23" y="46"/>
                      <a:pt x="24" y="46"/>
                      <a:pt x="24" y="46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7"/>
                      <a:pt x="23" y="37"/>
                      <a:pt x="23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2" y="36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2"/>
                      <a:pt x="23" y="32"/>
                      <a:pt x="23" y="31"/>
                    </a:cubicBezTo>
                    <a:cubicBezTo>
                      <a:pt x="23" y="31"/>
                      <a:pt x="24" y="31"/>
                      <a:pt x="24" y="31"/>
                    </a:cubicBezTo>
                    <a:cubicBezTo>
                      <a:pt x="24" y="31"/>
                      <a:pt x="24" y="30"/>
                      <a:pt x="24" y="30"/>
                    </a:cubicBezTo>
                    <a:cubicBezTo>
                      <a:pt x="24" y="29"/>
                      <a:pt x="23" y="29"/>
                      <a:pt x="23" y="29"/>
                    </a:cubicBezTo>
                    <a:cubicBezTo>
                      <a:pt x="23" y="29"/>
                      <a:pt x="23" y="28"/>
                      <a:pt x="23" y="28"/>
                    </a:cubicBezTo>
                    <a:cubicBezTo>
                      <a:pt x="23" y="28"/>
                      <a:pt x="23" y="29"/>
                      <a:pt x="23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9"/>
                      <a:pt x="21" y="28"/>
                      <a:pt x="21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7"/>
                    </a:cubicBezTo>
                    <a:cubicBezTo>
                      <a:pt x="20" y="27"/>
                      <a:pt x="20" y="27"/>
                      <a:pt x="19" y="26"/>
                    </a:cubicBezTo>
                    <a:cubicBezTo>
                      <a:pt x="19" y="26"/>
                      <a:pt x="19" y="26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7" y="26"/>
                      <a:pt x="17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5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2" y="24"/>
                      <a:pt x="12" y="24"/>
                    </a:cubicBezTo>
                    <a:cubicBezTo>
                      <a:pt x="12" y="24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2"/>
                      <a:pt x="12" y="22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0" y="20"/>
                      <a:pt x="10" y="20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8"/>
                    </a:cubicBezTo>
                    <a:cubicBezTo>
                      <a:pt x="10" y="18"/>
                      <a:pt x="9" y="18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0" y="19"/>
                      <a:pt x="9" y="20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1"/>
                    </a:cubicBezTo>
                    <a:cubicBezTo>
                      <a:pt x="10" y="21"/>
                      <a:pt x="9" y="21"/>
                      <a:pt x="9" y="21"/>
                    </a:cubicBezTo>
                    <a:cubicBezTo>
                      <a:pt x="9" y="21"/>
                      <a:pt x="10" y="21"/>
                      <a:pt x="9" y="21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19"/>
                      <a:pt x="8" y="18"/>
                      <a:pt x="8" y="18"/>
                    </a:cubicBezTo>
                    <a:cubicBezTo>
                      <a:pt x="8" y="18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7" y="17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6"/>
                      <a:pt x="7" y="15"/>
                      <a:pt x="7" y="15"/>
                    </a:cubicBezTo>
                    <a:cubicBezTo>
                      <a:pt x="7" y="15"/>
                      <a:pt x="7" y="14"/>
                      <a:pt x="7" y="14"/>
                    </a:cubicBezTo>
                    <a:cubicBezTo>
                      <a:pt x="7" y="14"/>
                      <a:pt x="8" y="14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2"/>
                      <a:pt x="9" y="12"/>
                    </a:cubicBezTo>
                    <a:cubicBezTo>
                      <a:pt x="9" y="12"/>
                      <a:pt x="9" y="11"/>
                      <a:pt x="9" y="11"/>
                    </a:cubicBezTo>
                    <a:cubicBezTo>
                      <a:pt x="10" y="11"/>
                      <a:pt x="10" y="10"/>
                      <a:pt x="10" y="10"/>
                    </a:cubicBezTo>
                    <a:cubicBezTo>
                      <a:pt x="10" y="10"/>
                      <a:pt x="9" y="10"/>
                      <a:pt x="9" y="9"/>
                    </a:cubicBezTo>
                    <a:cubicBezTo>
                      <a:pt x="9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7"/>
                    </a:cubicBezTo>
                    <a:cubicBezTo>
                      <a:pt x="10" y="7"/>
                      <a:pt x="9" y="8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2" y="3"/>
                      <a:pt x="15" y="2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1" y="1"/>
                      <a:pt x="21" y="2"/>
                      <a:pt x="22" y="2"/>
                    </a:cubicBezTo>
                    <a:cubicBezTo>
                      <a:pt x="22" y="2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3" y="1"/>
                    </a:cubicBezTo>
                    <a:cubicBezTo>
                      <a:pt x="23" y="1"/>
                      <a:pt x="24" y="1"/>
                      <a:pt x="24" y="1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0" y="0"/>
                      <a:pt x="17" y="0"/>
                      <a:pt x="15" y="1"/>
                    </a:cubicBezTo>
                    <a:cubicBezTo>
                      <a:pt x="15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3" y="2"/>
                      <a:pt x="13" y="2"/>
                    </a:cubicBezTo>
                    <a:cubicBezTo>
                      <a:pt x="13" y="2"/>
                      <a:pt x="12" y="2"/>
                      <a:pt x="12" y="2"/>
                    </a:cubicBezTo>
                    <a:cubicBezTo>
                      <a:pt x="12" y="2"/>
                      <a:pt x="11" y="2"/>
                      <a:pt x="11" y="3"/>
                    </a:cubicBezTo>
                    <a:cubicBezTo>
                      <a:pt x="10" y="3"/>
                      <a:pt x="9" y="4"/>
                      <a:pt x="7" y="5"/>
                    </a:cubicBezTo>
                    <a:cubicBezTo>
                      <a:pt x="7" y="5"/>
                      <a:pt x="7" y="5"/>
                      <a:pt x="7" y="6"/>
                    </a:cubicBezTo>
                    <a:cubicBezTo>
                      <a:pt x="7" y="6"/>
                      <a:pt x="7" y="6"/>
                      <a:pt x="6" y="6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8"/>
                      <a:pt x="5" y="8"/>
                      <a:pt x="4" y="8"/>
                    </a:cubicBezTo>
                    <a:cubicBezTo>
                      <a:pt x="4" y="9"/>
                      <a:pt x="3" y="10"/>
                      <a:pt x="3" y="1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3"/>
                      <a:pt x="2" y="13"/>
                    </a:cubicBezTo>
                    <a:cubicBezTo>
                      <a:pt x="2" y="13"/>
                      <a:pt x="1" y="14"/>
                      <a:pt x="1" y="14"/>
                    </a:cubicBezTo>
                    <a:cubicBezTo>
                      <a:pt x="1" y="14"/>
                      <a:pt x="1" y="15"/>
                      <a:pt x="1" y="15"/>
                    </a:cubicBezTo>
                    <a:cubicBezTo>
                      <a:pt x="1" y="15"/>
                      <a:pt x="0" y="16"/>
                      <a:pt x="0" y="17"/>
                    </a:cubicBezTo>
                    <a:cubicBezTo>
                      <a:pt x="0" y="17"/>
                      <a:pt x="0" y="18"/>
                      <a:pt x="0" y="18"/>
                    </a:cubicBezTo>
                    <a:close/>
                    <a:moveTo>
                      <a:pt x="24" y="18"/>
                    </a:moveTo>
                    <a:cubicBezTo>
                      <a:pt x="24" y="28"/>
                      <a:pt x="24" y="28"/>
                      <a:pt x="24" y="28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9"/>
                      <a:pt x="24" y="28"/>
                      <a:pt x="23" y="28"/>
                    </a:cubicBezTo>
                    <a:cubicBezTo>
                      <a:pt x="23" y="28"/>
                      <a:pt x="23" y="28"/>
                      <a:pt x="22" y="28"/>
                    </a:cubicBezTo>
                    <a:cubicBezTo>
                      <a:pt x="22" y="28"/>
                      <a:pt x="21" y="28"/>
                      <a:pt x="21" y="27"/>
                    </a:cubicBezTo>
                    <a:cubicBezTo>
                      <a:pt x="21" y="27"/>
                      <a:pt x="21" y="27"/>
                      <a:pt x="21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0" y="25"/>
                      <a:pt x="20" y="25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9" y="24"/>
                      <a:pt x="19" y="24"/>
                    </a:cubicBezTo>
                    <a:cubicBezTo>
                      <a:pt x="19" y="24"/>
                      <a:pt x="20" y="24"/>
                      <a:pt x="20" y="24"/>
                    </a:cubicBezTo>
                    <a:cubicBezTo>
                      <a:pt x="20" y="24"/>
                      <a:pt x="20" y="24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8" y="23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6" y="24"/>
                      <a:pt x="16" y="24"/>
                    </a:cubicBezTo>
                    <a:cubicBezTo>
                      <a:pt x="16" y="24"/>
                      <a:pt x="16" y="23"/>
                      <a:pt x="16" y="23"/>
                    </a:cubicBezTo>
                    <a:cubicBezTo>
                      <a:pt x="15" y="22"/>
                      <a:pt x="16" y="21"/>
                      <a:pt x="16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7" y="19"/>
                      <a:pt x="17" y="19"/>
                    </a:cubicBezTo>
                    <a:cubicBezTo>
                      <a:pt x="17" y="19"/>
                      <a:pt x="18" y="19"/>
                      <a:pt x="18" y="19"/>
                    </a:cubicBezTo>
                    <a:cubicBezTo>
                      <a:pt x="18" y="19"/>
                      <a:pt x="19" y="19"/>
                      <a:pt x="19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1" y="19"/>
                      <a:pt x="21" y="18"/>
                      <a:pt x="21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3" y="19"/>
                      <a:pt x="23" y="19"/>
                    </a:cubicBezTo>
                    <a:cubicBezTo>
                      <a:pt x="23" y="19"/>
                      <a:pt x="23" y="20"/>
                      <a:pt x="23" y="20"/>
                    </a:cubicBezTo>
                    <a:cubicBezTo>
                      <a:pt x="23" y="20"/>
                      <a:pt x="23" y="20"/>
                      <a:pt x="24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8"/>
                      <a:pt x="24" y="18"/>
                      <a:pt x="24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3" name="Freeform: Shape 100"/>
              <p:cNvSpPr/>
              <p:nvPr>
                <p:custDataLst>
                  <p:tags r:id="rId31"/>
                </p:custDataLst>
              </p:nvPr>
            </p:nvSpPr>
            <p:spPr bwMode="auto">
              <a:xfrm>
                <a:off x="3152654" y="1776145"/>
                <a:ext cx="113963" cy="185037"/>
              </a:xfrm>
              <a:custGeom>
                <a:avLst/>
                <a:gdLst>
                  <a:gd name="T0" fmla="*/ 0 w 26"/>
                  <a:gd name="T1" fmla="*/ 29 h 42"/>
                  <a:gd name="T2" fmla="*/ 0 w 26"/>
                  <a:gd name="T3" fmla="*/ 35 h 42"/>
                  <a:gd name="T4" fmla="*/ 8 w 26"/>
                  <a:gd name="T5" fmla="*/ 42 h 42"/>
                  <a:gd name="T6" fmla="*/ 18 w 26"/>
                  <a:gd name="T7" fmla="*/ 42 h 42"/>
                  <a:gd name="T8" fmla="*/ 26 w 26"/>
                  <a:gd name="T9" fmla="*/ 35 h 42"/>
                  <a:gd name="T10" fmla="*/ 26 w 26"/>
                  <a:gd name="T11" fmla="*/ 29 h 42"/>
                  <a:gd name="T12" fmla="*/ 17 w 26"/>
                  <a:gd name="T13" fmla="*/ 29 h 42"/>
                  <a:gd name="T14" fmla="*/ 17 w 26"/>
                  <a:gd name="T15" fmla="*/ 24 h 42"/>
                  <a:gd name="T16" fmla="*/ 26 w 26"/>
                  <a:gd name="T17" fmla="*/ 24 h 42"/>
                  <a:gd name="T18" fmla="*/ 26 w 26"/>
                  <a:gd name="T19" fmla="*/ 16 h 42"/>
                  <a:gd name="T20" fmla="*/ 17 w 26"/>
                  <a:gd name="T21" fmla="*/ 16 h 42"/>
                  <a:gd name="T22" fmla="*/ 17 w 26"/>
                  <a:gd name="T23" fmla="*/ 10 h 42"/>
                  <a:gd name="T24" fmla="*/ 26 w 26"/>
                  <a:gd name="T25" fmla="*/ 10 h 42"/>
                  <a:gd name="T26" fmla="*/ 26 w 26"/>
                  <a:gd name="T27" fmla="*/ 7 h 42"/>
                  <a:gd name="T28" fmla="*/ 18 w 26"/>
                  <a:gd name="T29" fmla="*/ 0 h 42"/>
                  <a:gd name="T30" fmla="*/ 8 w 26"/>
                  <a:gd name="T31" fmla="*/ 0 h 42"/>
                  <a:gd name="T32" fmla="*/ 0 w 26"/>
                  <a:gd name="T33" fmla="*/ 7 h 42"/>
                  <a:gd name="T34" fmla="*/ 0 w 26"/>
                  <a:gd name="T35" fmla="*/ 10 h 42"/>
                  <a:gd name="T36" fmla="*/ 9 w 26"/>
                  <a:gd name="T37" fmla="*/ 10 h 42"/>
                  <a:gd name="T38" fmla="*/ 9 w 26"/>
                  <a:gd name="T39" fmla="*/ 16 h 42"/>
                  <a:gd name="T40" fmla="*/ 0 w 26"/>
                  <a:gd name="T41" fmla="*/ 16 h 42"/>
                  <a:gd name="T42" fmla="*/ 0 w 26"/>
                  <a:gd name="T43" fmla="*/ 24 h 42"/>
                  <a:gd name="T44" fmla="*/ 9 w 26"/>
                  <a:gd name="T45" fmla="*/ 24 h 42"/>
                  <a:gd name="T46" fmla="*/ 9 w 26"/>
                  <a:gd name="T47" fmla="*/ 29 h 42"/>
                  <a:gd name="T48" fmla="*/ 0 w 26"/>
                  <a:gd name="T49" fmla="*/ 2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" h="42">
                    <a:moveTo>
                      <a:pt x="0" y="29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0" y="39"/>
                      <a:pt x="4" y="42"/>
                      <a:pt x="8" y="42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22" y="42"/>
                      <a:pt x="26" y="39"/>
                      <a:pt x="26" y="35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3"/>
                      <a:pt x="22" y="0"/>
                      <a:pt x="1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9"/>
                      <a:pt x="9" y="29"/>
                      <a:pt x="9" y="29"/>
                    </a:cubicBez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4" name="Freeform: Shape 101"/>
              <p:cNvSpPr/>
              <p:nvPr>
                <p:custDataLst>
                  <p:tags r:id="rId32"/>
                </p:custDataLst>
              </p:nvPr>
            </p:nvSpPr>
            <p:spPr bwMode="auto">
              <a:xfrm>
                <a:off x="3120794" y="1944027"/>
                <a:ext cx="177685" cy="113963"/>
              </a:xfrm>
              <a:custGeom>
                <a:avLst/>
                <a:gdLst>
                  <a:gd name="T0" fmla="*/ 0 w 40"/>
                  <a:gd name="T1" fmla="*/ 1 h 26"/>
                  <a:gd name="T2" fmla="*/ 13 w 40"/>
                  <a:gd name="T3" fmla="*/ 12 h 26"/>
                  <a:gd name="T4" fmla="*/ 17 w 40"/>
                  <a:gd name="T5" fmla="*/ 12 h 26"/>
                  <a:gd name="T6" fmla="*/ 17 w 40"/>
                  <a:gd name="T7" fmla="*/ 20 h 26"/>
                  <a:gd name="T8" fmla="*/ 12 w 40"/>
                  <a:gd name="T9" fmla="*/ 20 h 26"/>
                  <a:gd name="T10" fmla="*/ 12 w 40"/>
                  <a:gd name="T11" fmla="*/ 26 h 26"/>
                  <a:gd name="T12" fmla="*/ 28 w 40"/>
                  <a:gd name="T13" fmla="*/ 26 h 26"/>
                  <a:gd name="T14" fmla="*/ 28 w 40"/>
                  <a:gd name="T15" fmla="*/ 20 h 26"/>
                  <a:gd name="T16" fmla="*/ 23 w 40"/>
                  <a:gd name="T17" fmla="*/ 20 h 26"/>
                  <a:gd name="T18" fmla="*/ 23 w 40"/>
                  <a:gd name="T19" fmla="*/ 12 h 26"/>
                  <a:gd name="T20" fmla="*/ 27 w 40"/>
                  <a:gd name="T21" fmla="*/ 12 h 26"/>
                  <a:gd name="T22" fmla="*/ 40 w 40"/>
                  <a:gd name="T23" fmla="*/ 1 h 26"/>
                  <a:gd name="T24" fmla="*/ 35 w 40"/>
                  <a:gd name="T25" fmla="*/ 0 h 26"/>
                  <a:gd name="T26" fmla="*/ 27 w 40"/>
                  <a:gd name="T27" fmla="*/ 7 h 26"/>
                  <a:gd name="T28" fmla="*/ 13 w 40"/>
                  <a:gd name="T29" fmla="*/ 7 h 26"/>
                  <a:gd name="T30" fmla="*/ 5 w 40"/>
                  <a:gd name="T31" fmla="*/ 0 h 26"/>
                  <a:gd name="T32" fmla="*/ 0 w 40"/>
                  <a:gd name="T33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0" h="26">
                    <a:moveTo>
                      <a:pt x="0" y="1"/>
                    </a:moveTo>
                    <a:cubicBezTo>
                      <a:pt x="1" y="7"/>
                      <a:pt x="7" y="12"/>
                      <a:pt x="13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33" y="12"/>
                      <a:pt x="39" y="6"/>
                      <a:pt x="40" y="1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3"/>
                      <a:pt x="31" y="7"/>
                      <a:pt x="27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0" y="7"/>
                      <a:pt x="6" y="4"/>
                      <a:pt x="5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5" name="Freeform: Shape 102"/>
              <p:cNvSpPr/>
              <p:nvPr>
                <p:custDataLst>
                  <p:tags r:id="rId33"/>
                </p:custDataLst>
              </p:nvPr>
            </p:nvSpPr>
            <p:spPr bwMode="auto">
              <a:xfrm>
                <a:off x="2949236" y="2720939"/>
                <a:ext cx="159304" cy="251210"/>
              </a:xfrm>
              <a:custGeom>
                <a:avLst/>
                <a:gdLst>
                  <a:gd name="T0" fmla="*/ 130 w 130"/>
                  <a:gd name="T1" fmla="*/ 205 h 205"/>
                  <a:gd name="T2" fmla="*/ 115 w 130"/>
                  <a:gd name="T3" fmla="*/ 4 h 205"/>
                  <a:gd name="T4" fmla="*/ 101 w 130"/>
                  <a:gd name="T5" fmla="*/ 0 h 205"/>
                  <a:gd name="T6" fmla="*/ 115 w 130"/>
                  <a:gd name="T7" fmla="*/ 14 h 205"/>
                  <a:gd name="T8" fmla="*/ 115 w 130"/>
                  <a:gd name="T9" fmla="*/ 133 h 205"/>
                  <a:gd name="T10" fmla="*/ 101 w 130"/>
                  <a:gd name="T11" fmla="*/ 148 h 205"/>
                  <a:gd name="T12" fmla="*/ 115 w 130"/>
                  <a:gd name="T13" fmla="*/ 162 h 205"/>
                  <a:gd name="T14" fmla="*/ 101 w 130"/>
                  <a:gd name="T15" fmla="*/ 162 h 205"/>
                  <a:gd name="T16" fmla="*/ 115 w 130"/>
                  <a:gd name="T17" fmla="*/ 173 h 205"/>
                  <a:gd name="T18" fmla="*/ 115 w 130"/>
                  <a:gd name="T19" fmla="*/ 191 h 205"/>
                  <a:gd name="T20" fmla="*/ 101 w 130"/>
                  <a:gd name="T21" fmla="*/ 205 h 205"/>
                  <a:gd name="T22" fmla="*/ 90 w 130"/>
                  <a:gd name="T23" fmla="*/ 4 h 205"/>
                  <a:gd name="T24" fmla="*/ 65 w 130"/>
                  <a:gd name="T25" fmla="*/ 14 h 205"/>
                  <a:gd name="T26" fmla="*/ 101 w 130"/>
                  <a:gd name="T27" fmla="*/ 0 h 205"/>
                  <a:gd name="T28" fmla="*/ 90 w 130"/>
                  <a:gd name="T29" fmla="*/ 0 h 205"/>
                  <a:gd name="T30" fmla="*/ 101 w 130"/>
                  <a:gd name="T31" fmla="*/ 205 h 205"/>
                  <a:gd name="T32" fmla="*/ 90 w 130"/>
                  <a:gd name="T33" fmla="*/ 191 h 205"/>
                  <a:gd name="T34" fmla="*/ 101 w 130"/>
                  <a:gd name="T35" fmla="*/ 173 h 205"/>
                  <a:gd name="T36" fmla="*/ 90 w 130"/>
                  <a:gd name="T37" fmla="*/ 162 h 205"/>
                  <a:gd name="T38" fmla="*/ 101 w 130"/>
                  <a:gd name="T39" fmla="*/ 148 h 205"/>
                  <a:gd name="T40" fmla="*/ 65 w 130"/>
                  <a:gd name="T41" fmla="*/ 133 h 205"/>
                  <a:gd name="T42" fmla="*/ 76 w 130"/>
                  <a:gd name="T43" fmla="*/ 148 h 205"/>
                  <a:gd name="T44" fmla="*/ 76 w 130"/>
                  <a:gd name="T45" fmla="*/ 162 h 205"/>
                  <a:gd name="T46" fmla="*/ 65 w 130"/>
                  <a:gd name="T47" fmla="*/ 173 h 205"/>
                  <a:gd name="T48" fmla="*/ 76 w 130"/>
                  <a:gd name="T49" fmla="*/ 191 h 205"/>
                  <a:gd name="T50" fmla="*/ 65 w 130"/>
                  <a:gd name="T51" fmla="*/ 191 h 205"/>
                  <a:gd name="T52" fmla="*/ 65 w 130"/>
                  <a:gd name="T53" fmla="*/ 4 h 205"/>
                  <a:gd name="T54" fmla="*/ 25 w 130"/>
                  <a:gd name="T55" fmla="*/ 14 h 205"/>
                  <a:gd name="T56" fmla="*/ 65 w 130"/>
                  <a:gd name="T57" fmla="*/ 4 h 205"/>
                  <a:gd name="T58" fmla="*/ 25 w 130"/>
                  <a:gd name="T59" fmla="*/ 205 h 205"/>
                  <a:gd name="T60" fmla="*/ 65 w 130"/>
                  <a:gd name="T61" fmla="*/ 191 h 205"/>
                  <a:gd name="T62" fmla="*/ 50 w 130"/>
                  <a:gd name="T63" fmla="*/ 173 h 205"/>
                  <a:gd name="T64" fmla="*/ 65 w 130"/>
                  <a:gd name="T65" fmla="*/ 162 h 205"/>
                  <a:gd name="T66" fmla="*/ 50 w 130"/>
                  <a:gd name="T67" fmla="*/ 148 h 205"/>
                  <a:gd name="T68" fmla="*/ 65 w 130"/>
                  <a:gd name="T69" fmla="*/ 133 h 205"/>
                  <a:gd name="T70" fmla="*/ 25 w 130"/>
                  <a:gd name="T71" fmla="*/ 148 h 205"/>
                  <a:gd name="T72" fmla="*/ 40 w 130"/>
                  <a:gd name="T73" fmla="*/ 162 h 205"/>
                  <a:gd name="T74" fmla="*/ 25 w 130"/>
                  <a:gd name="T75" fmla="*/ 162 h 205"/>
                  <a:gd name="T76" fmla="*/ 40 w 130"/>
                  <a:gd name="T77" fmla="*/ 173 h 205"/>
                  <a:gd name="T78" fmla="*/ 40 w 130"/>
                  <a:gd name="T79" fmla="*/ 191 h 205"/>
                  <a:gd name="T80" fmla="*/ 25 w 130"/>
                  <a:gd name="T81" fmla="*/ 205 h 205"/>
                  <a:gd name="T82" fmla="*/ 0 w 130"/>
                  <a:gd name="T83" fmla="*/ 4 h 205"/>
                  <a:gd name="T84" fmla="*/ 25 w 130"/>
                  <a:gd name="T85" fmla="*/ 205 h 205"/>
                  <a:gd name="T86" fmla="*/ 14 w 130"/>
                  <a:gd name="T87" fmla="*/ 191 h 205"/>
                  <a:gd name="T88" fmla="*/ 25 w 130"/>
                  <a:gd name="T89" fmla="*/ 173 h 205"/>
                  <a:gd name="T90" fmla="*/ 14 w 130"/>
                  <a:gd name="T91" fmla="*/ 162 h 205"/>
                  <a:gd name="T92" fmla="*/ 25 w 130"/>
                  <a:gd name="T93" fmla="*/ 148 h 205"/>
                  <a:gd name="T94" fmla="*/ 14 w 130"/>
                  <a:gd name="T95" fmla="*/ 133 h 205"/>
                  <a:gd name="T96" fmla="*/ 25 w 130"/>
                  <a:gd name="T97" fmla="*/ 14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0" h="205">
                    <a:moveTo>
                      <a:pt x="101" y="205"/>
                    </a:moveTo>
                    <a:lnTo>
                      <a:pt x="130" y="205"/>
                    </a:lnTo>
                    <a:lnTo>
                      <a:pt x="130" y="4"/>
                    </a:lnTo>
                    <a:lnTo>
                      <a:pt x="115" y="4"/>
                    </a:lnTo>
                    <a:lnTo>
                      <a:pt x="115" y="0"/>
                    </a:lnTo>
                    <a:lnTo>
                      <a:pt x="101" y="0"/>
                    </a:lnTo>
                    <a:lnTo>
                      <a:pt x="101" y="14"/>
                    </a:lnTo>
                    <a:lnTo>
                      <a:pt x="115" y="14"/>
                    </a:lnTo>
                    <a:lnTo>
                      <a:pt x="115" y="133"/>
                    </a:lnTo>
                    <a:lnTo>
                      <a:pt x="115" y="133"/>
                    </a:lnTo>
                    <a:lnTo>
                      <a:pt x="101" y="133"/>
                    </a:lnTo>
                    <a:lnTo>
                      <a:pt x="101" y="148"/>
                    </a:lnTo>
                    <a:lnTo>
                      <a:pt x="115" y="148"/>
                    </a:lnTo>
                    <a:lnTo>
                      <a:pt x="115" y="162"/>
                    </a:lnTo>
                    <a:lnTo>
                      <a:pt x="115" y="162"/>
                    </a:lnTo>
                    <a:lnTo>
                      <a:pt x="101" y="162"/>
                    </a:lnTo>
                    <a:lnTo>
                      <a:pt x="101" y="173"/>
                    </a:lnTo>
                    <a:lnTo>
                      <a:pt x="115" y="173"/>
                    </a:lnTo>
                    <a:lnTo>
                      <a:pt x="115" y="191"/>
                    </a:lnTo>
                    <a:lnTo>
                      <a:pt x="115" y="191"/>
                    </a:lnTo>
                    <a:lnTo>
                      <a:pt x="101" y="191"/>
                    </a:lnTo>
                    <a:lnTo>
                      <a:pt x="101" y="205"/>
                    </a:lnTo>
                    <a:close/>
                    <a:moveTo>
                      <a:pt x="90" y="0"/>
                    </a:moveTo>
                    <a:lnTo>
                      <a:pt x="90" y="4"/>
                    </a:lnTo>
                    <a:lnTo>
                      <a:pt x="65" y="4"/>
                    </a:lnTo>
                    <a:lnTo>
                      <a:pt x="65" y="14"/>
                    </a:lnTo>
                    <a:lnTo>
                      <a:pt x="101" y="14"/>
                    </a:lnTo>
                    <a:lnTo>
                      <a:pt x="101" y="0"/>
                    </a:lnTo>
                    <a:lnTo>
                      <a:pt x="90" y="0"/>
                    </a:lnTo>
                    <a:lnTo>
                      <a:pt x="90" y="0"/>
                    </a:lnTo>
                    <a:close/>
                    <a:moveTo>
                      <a:pt x="65" y="205"/>
                    </a:moveTo>
                    <a:lnTo>
                      <a:pt x="101" y="205"/>
                    </a:lnTo>
                    <a:lnTo>
                      <a:pt x="101" y="191"/>
                    </a:lnTo>
                    <a:lnTo>
                      <a:pt x="90" y="191"/>
                    </a:lnTo>
                    <a:lnTo>
                      <a:pt x="90" y="173"/>
                    </a:lnTo>
                    <a:lnTo>
                      <a:pt x="101" y="173"/>
                    </a:lnTo>
                    <a:lnTo>
                      <a:pt x="101" y="162"/>
                    </a:lnTo>
                    <a:lnTo>
                      <a:pt x="90" y="162"/>
                    </a:lnTo>
                    <a:lnTo>
                      <a:pt x="90" y="148"/>
                    </a:lnTo>
                    <a:lnTo>
                      <a:pt x="101" y="148"/>
                    </a:lnTo>
                    <a:lnTo>
                      <a:pt x="101" y="133"/>
                    </a:lnTo>
                    <a:lnTo>
                      <a:pt x="65" y="133"/>
                    </a:lnTo>
                    <a:lnTo>
                      <a:pt x="65" y="148"/>
                    </a:lnTo>
                    <a:lnTo>
                      <a:pt x="76" y="148"/>
                    </a:lnTo>
                    <a:lnTo>
                      <a:pt x="76" y="162"/>
                    </a:lnTo>
                    <a:lnTo>
                      <a:pt x="76" y="162"/>
                    </a:lnTo>
                    <a:lnTo>
                      <a:pt x="65" y="162"/>
                    </a:lnTo>
                    <a:lnTo>
                      <a:pt x="65" y="173"/>
                    </a:lnTo>
                    <a:lnTo>
                      <a:pt x="76" y="173"/>
                    </a:lnTo>
                    <a:lnTo>
                      <a:pt x="76" y="191"/>
                    </a:lnTo>
                    <a:lnTo>
                      <a:pt x="76" y="191"/>
                    </a:lnTo>
                    <a:lnTo>
                      <a:pt x="65" y="191"/>
                    </a:lnTo>
                    <a:lnTo>
                      <a:pt x="65" y="205"/>
                    </a:lnTo>
                    <a:close/>
                    <a:moveTo>
                      <a:pt x="65" y="4"/>
                    </a:moveTo>
                    <a:lnTo>
                      <a:pt x="25" y="4"/>
                    </a:lnTo>
                    <a:lnTo>
                      <a:pt x="25" y="14"/>
                    </a:lnTo>
                    <a:lnTo>
                      <a:pt x="65" y="14"/>
                    </a:lnTo>
                    <a:lnTo>
                      <a:pt x="65" y="4"/>
                    </a:lnTo>
                    <a:lnTo>
                      <a:pt x="65" y="4"/>
                    </a:lnTo>
                    <a:close/>
                    <a:moveTo>
                      <a:pt x="25" y="205"/>
                    </a:moveTo>
                    <a:lnTo>
                      <a:pt x="65" y="205"/>
                    </a:lnTo>
                    <a:lnTo>
                      <a:pt x="65" y="191"/>
                    </a:lnTo>
                    <a:lnTo>
                      <a:pt x="50" y="191"/>
                    </a:lnTo>
                    <a:lnTo>
                      <a:pt x="50" y="173"/>
                    </a:lnTo>
                    <a:lnTo>
                      <a:pt x="65" y="173"/>
                    </a:lnTo>
                    <a:lnTo>
                      <a:pt x="65" y="162"/>
                    </a:lnTo>
                    <a:lnTo>
                      <a:pt x="50" y="162"/>
                    </a:lnTo>
                    <a:lnTo>
                      <a:pt x="50" y="148"/>
                    </a:lnTo>
                    <a:lnTo>
                      <a:pt x="65" y="148"/>
                    </a:lnTo>
                    <a:lnTo>
                      <a:pt x="65" y="133"/>
                    </a:lnTo>
                    <a:lnTo>
                      <a:pt x="25" y="133"/>
                    </a:lnTo>
                    <a:lnTo>
                      <a:pt x="25" y="148"/>
                    </a:lnTo>
                    <a:lnTo>
                      <a:pt x="40" y="148"/>
                    </a:lnTo>
                    <a:lnTo>
                      <a:pt x="40" y="162"/>
                    </a:lnTo>
                    <a:lnTo>
                      <a:pt x="40" y="162"/>
                    </a:lnTo>
                    <a:lnTo>
                      <a:pt x="25" y="162"/>
                    </a:lnTo>
                    <a:lnTo>
                      <a:pt x="25" y="173"/>
                    </a:lnTo>
                    <a:lnTo>
                      <a:pt x="40" y="173"/>
                    </a:lnTo>
                    <a:lnTo>
                      <a:pt x="40" y="191"/>
                    </a:lnTo>
                    <a:lnTo>
                      <a:pt x="40" y="191"/>
                    </a:lnTo>
                    <a:lnTo>
                      <a:pt x="25" y="191"/>
                    </a:lnTo>
                    <a:lnTo>
                      <a:pt x="25" y="205"/>
                    </a:lnTo>
                    <a:close/>
                    <a:moveTo>
                      <a:pt x="25" y="4"/>
                    </a:moveTo>
                    <a:lnTo>
                      <a:pt x="0" y="4"/>
                    </a:lnTo>
                    <a:lnTo>
                      <a:pt x="0" y="205"/>
                    </a:lnTo>
                    <a:lnTo>
                      <a:pt x="25" y="205"/>
                    </a:lnTo>
                    <a:lnTo>
                      <a:pt x="25" y="191"/>
                    </a:lnTo>
                    <a:lnTo>
                      <a:pt x="14" y="191"/>
                    </a:lnTo>
                    <a:lnTo>
                      <a:pt x="14" y="173"/>
                    </a:lnTo>
                    <a:lnTo>
                      <a:pt x="25" y="173"/>
                    </a:lnTo>
                    <a:lnTo>
                      <a:pt x="25" y="162"/>
                    </a:lnTo>
                    <a:lnTo>
                      <a:pt x="14" y="162"/>
                    </a:lnTo>
                    <a:lnTo>
                      <a:pt x="14" y="148"/>
                    </a:lnTo>
                    <a:lnTo>
                      <a:pt x="25" y="148"/>
                    </a:lnTo>
                    <a:lnTo>
                      <a:pt x="25" y="133"/>
                    </a:lnTo>
                    <a:lnTo>
                      <a:pt x="14" y="133"/>
                    </a:lnTo>
                    <a:lnTo>
                      <a:pt x="14" y="14"/>
                    </a:lnTo>
                    <a:lnTo>
                      <a:pt x="25" y="14"/>
                    </a:lnTo>
                    <a:lnTo>
                      <a:pt x="25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6" name="Freeform: Shape 103"/>
              <p:cNvSpPr/>
              <p:nvPr/>
            </p:nvSpPr>
            <p:spPr bwMode="auto">
              <a:xfrm>
                <a:off x="5708865" y="1497977"/>
                <a:ext cx="145824" cy="145824"/>
              </a:xfrm>
              <a:custGeom>
                <a:avLst/>
                <a:gdLst>
                  <a:gd name="T0" fmla="*/ 16 w 33"/>
                  <a:gd name="T1" fmla="*/ 31 h 33"/>
                  <a:gd name="T2" fmla="*/ 19 w 33"/>
                  <a:gd name="T3" fmla="*/ 31 h 33"/>
                  <a:gd name="T4" fmla="*/ 20 w 33"/>
                  <a:gd name="T5" fmla="*/ 33 h 33"/>
                  <a:gd name="T6" fmla="*/ 26 w 33"/>
                  <a:gd name="T7" fmla="*/ 31 h 33"/>
                  <a:gd name="T8" fmla="*/ 25 w 33"/>
                  <a:gd name="T9" fmla="*/ 29 h 33"/>
                  <a:gd name="T10" fmla="*/ 28 w 33"/>
                  <a:gd name="T11" fmla="*/ 25 h 33"/>
                  <a:gd name="T12" fmla="*/ 30 w 33"/>
                  <a:gd name="T13" fmla="*/ 26 h 33"/>
                  <a:gd name="T14" fmla="*/ 33 w 33"/>
                  <a:gd name="T15" fmla="*/ 20 h 33"/>
                  <a:gd name="T16" fmla="*/ 30 w 33"/>
                  <a:gd name="T17" fmla="*/ 19 h 33"/>
                  <a:gd name="T18" fmla="*/ 30 w 33"/>
                  <a:gd name="T19" fmla="*/ 14 h 33"/>
                  <a:gd name="T20" fmla="*/ 33 w 33"/>
                  <a:gd name="T21" fmla="*/ 13 h 33"/>
                  <a:gd name="T22" fmla="*/ 30 w 33"/>
                  <a:gd name="T23" fmla="*/ 8 h 33"/>
                  <a:gd name="T24" fmla="*/ 28 w 33"/>
                  <a:gd name="T25" fmla="*/ 9 h 33"/>
                  <a:gd name="T26" fmla="*/ 24 w 33"/>
                  <a:gd name="T27" fmla="*/ 5 h 33"/>
                  <a:gd name="T28" fmla="*/ 25 w 33"/>
                  <a:gd name="T29" fmla="*/ 3 h 33"/>
                  <a:gd name="T30" fmla="*/ 20 w 33"/>
                  <a:gd name="T31" fmla="*/ 0 h 33"/>
                  <a:gd name="T32" fmla="*/ 19 w 33"/>
                  <a:gd name="T33" fmla="*/ 3 h 33"/>
                  <a:gd name="T34" fmla="*/ 16 w 33"/>
                  <a:gd name="T35" fmla="*/ 3 h 33"/>
                  <a:gd name="T36" fmla="*/ 16 w 33"/>
                  <a:gd name="T37" fmla="*/ 7 h 33"/>
                  <a:gd name="T38" fmla="*/ 25 w 33"/>
                  <a:gd name="T39" fmla="*/ 13 h 33"/>
                  <a:gd name="T40" fmla="*/ 20 w 33"/>
                  <a:gd name="T41" fmla="*/ 26 h 33"/>
                  <a:gd name="T42" fmla="*/ 16 w 33"/>
                  <a:gd name="T43" fmla="*/ 26 h 33"/>
                  <a:gd name="T44" fmla="*/ 16 w 33"/>
                  <a:gd name="T45" fmla="*/ 26 h 33"/>
                  <a:gd name="T46" fmla="*/ 16 w 33"/>
                  <a:gd name="T47" fmla="*/ 31 h 33"/>
                  <a:gd name="T48" fmla="*/ 2 w 33"/>
                  <a:gd name="T49" fmla="*/ 20 h 33"/>
                  <a:gd name="T50" fmla="*/ 0 w 33"/>
                  <a:gd name="T51" fmla="*/ 21 h 33"/>
                  <a:gd name="T52" fmla="*/ 2 w 33"/>
                  <a:gd name="T53" fmla="*/ 26 h 33"/>
                  <a:gd name="T54" fmla="*/ 5 w 33"/>
                  <a:gd name="T55" fmla="*/ 25 h 33"/>
                  <a:gd name="T56" fmla="*/ 8 w 33"/>
                  <a:gd name="T57" fmla="*/ 29 h 33"/>
                  <a:gd name="T58" fmla="*/ 7 w 33"/>
                  <a:gd name="T59" fmla="*/ 31 h 33"/>
                  <a:gd name="T60" fmla="*/ 13 w 33"/>
                  <a:gd name="T61" fmla="*/ 33 h 33"/>
                  <a:gd name="T62" fmla="*/ 14 w 33"/>
                  <a:gd name="T63" fmla="*/ 31 h 33"/>
                  <a:gd name="T64" fmla="*/ 16 w 33"/>
                  <a:gd name="T65" fmla="*/ 31 h 33"/>
                  <a:gd name="T66" fmla="*/ 16 w 33"/>
                  <a:gd name="T67" fmla="*/ 26 h 33"/>
                  <a:gd name="T68" fmla="*/ 8 w 33"/>
                  <a:gd name="T69" fmla="*/ 21 h 33"/>
                  <a:gd name="T70" fmla="*/ 13 w 33"/>
                  <a:gd name="T71" fmla="*/ 8 h 33"/>
                  <a:gd name="T72" fmla="*/ 13 w 33"/>
                  <a:gd name="T73" fmla="*/ 8 h 33"/>
                  <a:gd name="T74" fmla="*/ 16 w 33"/>
                  <a:gd name="T75" fmla="*/ 7 h 33"/>
                  <a:gd name="T76" fmla="*/ 16 w 33"/>
                  <a:gd name="T77" fmla="*/ 7 h 33"/>
                  <a:gd name="T78" fmla="*/ 16 w 33"/>
                  <a:gd name="T79" fmla="*/ 3 h 33"/>
                  <a:gd name="T80" fmla="*/ 14 w 33"/>
                  <a:gd name="T81" fmla="*/ 3 h 33"/>
                  <a:gd name="T82" fmla="*/ 13 w 33"/>
                  <a:gd name="T83" fmla="*/ 1 h 33"/>
                  <a:gd name="T84" fmla="*/ 7 w 33"/>
                  <a:gd name="T85" fmla="*/ 3 h 33"/>
                  <a:gd name="T86" fmla="*/ 8 w 33"/>
                  <a:gd name="T87" fmla="*/ 5 h 33"/>
                  <a:gd name="T88" fmla="*/ 5 w 33"/>
                  <a:gd name="T89" fmla="*/ 9 h 33"/>
                  <a:gd name="T90" fmla="*/ 2 w 33"/>
                  <a:gd name="T91" fmla="*/ 8 h 33"/>
                  <a:gd name="T92" fmla="*/ 0 w 33"/>
                  <a:gd name="T93" fmla="*/ 14 h 33"/>
                  <a:gd name="T94" fmla="*/ 2 w 33"/>
                  <a:gd name="T95" fmla="*/ 15 h 33"/>
                  <a:gd name="T96" fmla="*/ 2 w 33"/>
                  <a:gd name="T97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" h="33">
                    <a:moveTo>
                      <a:pt x="16" y="31"/>
                    </a:moveTo>
                    <a:cubicBezTo>
                      <a:pt x="17" y="31"/>
                      <a:pt x="18" y="31"/>
                      <a:pt x="19" y="31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6" y="28"/>
                      <a:pt x="27" y="26"/>
                      <a:pt x="28" y="25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1" y="18"/>
                      <a:pt x="31" y="16"/>
                      <a:pt x="30" y="14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7" y="7"/>
                      <a:pt x="26" y="6"/>
                      <a:pt x="24" y="5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8" y="3"/>
                      <a:pt x="17" y="3"/>
                      <a:pt x="16" y="3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20" y="7"/>
                      <a:pt x="24" y="10"/>
                      <a:pt x="25" y="13"/>
                    </a:cubicBezTo>
                    <a:cubicBezTo>
                      <a:pt x="27" y="18"/>
                      <a:pt x="25" y="24"/>
                      <a:pt x="20" y="26"/>
                    </a:cubicBezTo>
                    <a:cubicBezTo>
                      <a:pt x="19" y="26"/>
                      <a:pt x="18" y="26"/>
                      <a:pt x="16" y="26"/>
                    </a:cubicBezTo>
                    <a:cubicBezTo>
                      <a:pt x="16" y="26"/>
                      <a:pt x="16" y="26"/>
                      <a:pt x="16" y="26"/>
                    </a:cubicBezTo>
                    <a:lnTo>
                      <a:pt x="16" y="31"/>
                    </a:lnTo>
                    <a:close/>
                    <a:moveTo>
                      <a:pt x="2" y="20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6" y="27"/>
                      <a:pt x="7" y="28"/>
                      <a:pt x="8" y="29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5" y="31"/>
                      <a:pt x="16" y="31"/>
                      <a:pt x="16" y="31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3" y="26"/>
                      <a:pt x="9" y="24"/>
                      <a:pt x="8" y="21"/>
                    </a:cubicBezTo>
                    <a:cubicBezTo>
                      <a:pt x="5" y="16"/>
                      <a:pt x="8" y="10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4" y="8"/>
                      <a:pt x="15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3"/>
                      <a:pt x="15" y="3"/>
                      <a:pt x="14" y="3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6"/>
                      <a:pt x="6" y="7"/>
                      <a:pt x="5" y="9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6"/>
                      <a:pt x="2" y="18"/>
                      <a:pt x="2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7" name="Freeform: Shape 104"/>
              <p:cNvSpPr/>
              <p:nvPr/>
            </p:nvSpPr>
            <p:spPr bwMode="auto">
              <a:xfrm>
                <a:off x="3876873" y="1241865"/>
                <a:ext cx="25734" cy="30635"/>
              </a:xfrm>
              <a:custGeom>
                <a:avLst/>
                <a:gdLst>
                  <a:gd name="T0" fmla="*/ 0 w 6"/>
                  <a:gd name="T1" fmla="*/ 0 h 7"/>
                  <a:gd name="T2" fmla="*/ 2 w 6"/>
                  <a:gd name="T3" fmla="*/ 7 h 7"/>
                  <a:gd name="T4" fmla="*/ 6 w 6"/>
                  <a:gd name="T5" fmla="*/ 0 h 7"/>
                  <a:gd name="T6" fmla="*/ 0 w 6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0" y="0"/>
                    </a:moveTo>
                    <a:cubicBezTo>
                      <a:pt x="0" y="3"/>
                      <a:pt x="1" y="5"/>
                      <a:pt x="2" y="7"/>
                    </a:cubicBezTo>
                    <a:cubicBezTo>
                      <a:pt x="5" y="5"/>
                      <a:pt x="6" y="3"/>
                      <a:pt x="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8" name="Freeform: Shape 105"/>
              <p:cNvSpPr/>
              <p:nvPr/>
            </p:nvSpPr>
            <p:spPr bwMode="auto">
              <a:xfrm>
                <a:off x="3876873" y="1197751"/>
                <a:ext cx="25734" cy="34312"/>
              </a:xfrm>
              <a:custGeom>
                <a:avLst/>
                <a:gdLst>
                  <a:gd name="T0" fmla="*/ 2 w 6"/>
                  <a:gd name="T1" fmla="*/ 0 h 8"/>
                  <a:gd name="T2" fmla="*/ 0 w 6"/>
                  <a:gd name="T3" fmla="*/ 8 h 8"/>
                  <a:gd name="T4" fmla="*/ 6 w 6"/>
                  <a:gd name="T5" fmla="*/ 8 h 8"/>
                  <a:gd name="T6" fmla="*/ 2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2" y="0"/>
                    </a:moveTo>
                    <a:cubicBezTo>
                      <a:pt x="1" y="2"/>
                      <a:pt x="0" y="5"/>
                      <a:pt x="0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5"/>
                      <a:pt x="5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" name="Freeform: Shape 106"/>
              <p:cNvSpPr/>
              <p:nvPr/>
            </p:nvSpPr>
            <p:spPr bwMode="auto">
              <a:xfrm>
                <a:off x="3854816" y="1184271"/>
                <a:ext cx="25734" cy="47791"/>
              </a:xfrm>
              <a:custGeom>
                <a:avLst/>
                <a:gdLst>
                  <a:gd name="T0" fmla="*/ 0 w 6"/>
                  <a:gd name="T1" fmla="*/ 0 h 11"/>
                  <a:gd name="T2" fmla="*/ 0 w 6"/>
                  <a:gd name="T3" fmla="*/ 11 h 11"/>
                  <a:gd name="T4" fmla="*/ 3 w 6"/>
                  <a:gd name="T5" fmla="*/ 11 h 11"/>
                  <a:gd name="T6" fmla="*/ 6 w 6"/>
                  <a:gd name="T7" fmla="*/ 2 h 11"/>
                  <a:gd name="T8" fmla="*/ 0 w 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1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7"/>
                      <a:pt x="4" y="4"/>
                      <a:pt x="6" y="2"/>
                    </a:cubicBezTo>
                    <a:cubicBezTo>
                      <a:pt x="4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" name="Freeform: Shape 107"/>
              <p:cNvSpPr/>
              <p:nvPr/>
            </p:nvSpPr>
            <p:spPr bwMode="auto">
              <a:xfrm>
                <a:off x="3822955" y="1241865"/>
                <a:ext cx="26959" cy="44115"/>
              </a:xfrm>
              <a:custGeom>
                <a:avLst/>
                <a:gdLst>
                  <a:gd name="T0" fmla="*/ 6 w 6"/>
                  <a:gd name="T1" fmla="*/ 10 h 10"/>
                  <a:gd name="T2" fmla="*/ 6 w 6"/>
                  <a:gd name="T3" fmla="*/ 0 h 10"/>
                  <a:gd name="T4" fmla="*/ 3 w 6"/>
                  <a:gd name="T5" fmla="*/ 0 h 10"/>
                  <a:gd name="T6" fmla="*/ 0 w 6"/>
                  <a:gd name="T7" fmla="*/ 8 h 10"/>
                  <a:gd name="T8" fmla="*/ 6 w 6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0">
                    <a:moveTo>
                      <a:pt x="6" y="1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3"/>
                      <a:pt x="2" y="6"/>
                      <a:pt x="0" y="8"/>
                    </a:cubicBezTo>
                    <a:cubicBezTo>
                      <a:pt x="2" y="9"/>
                      <a:pt x="4" y="10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" name="Freeform: Shape 108"/>
              <p:cNvSpPr/>
              <p:nvPr/>
            </p:nvSpPr>
            <p:spPr bwMode="auto">
              <a:xfrm>
                <a:off x="3822955" y="1184271"/>
                <a:ext cx="26959" cy="47791"/>
              </a:xfrm>
              <a:custGeom>
                <a:avLst/>
                <a:gdLst>
                  <a:gd name="T0" fmla="*/ 3 w 6"/>
                  <a:gd name="T1" fmla="*/ 11 h 11"/>
                  <a:gd name="T2" fmla="*/ 6 w 6"/>
                  <a:gd name="T3" fmla="*/ 11 h 11"/>
                  <a:gd name="T4" fmla="*/ 6 w 6"/>
                  <a:gd name="T5" fmla="*/ 0 h 11"/>
                  <a:gd name="T6" fmla="*/ 0 w 6"/>
                  <a:gd name="T7" fmla="*/ 2 h 11"/>
                  <a:gd name="T8" fmla="*/ 3 w 6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1">
                    <a:moveTo>
                      <a:pt x="3" y="11"/>
                    </a:moveTo>
                    <a:cubicBezTo>
                      <a:pt x="6" y="11"/>
                      <a:pt x="6" y="11"/>
                      <a:pt x="6" y="1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2" y="1"/>
                      <a:pt x="0" y="2"/>
                    </a:cubicBezTo>
                    <a:cubicBezTo>
                      <a:pt x="2" y="4"/>
                      <a:pt x="3" y="7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" name="Freeform: Shape 109"/>
              <p:cNvSpPr/>
              <p:nvPr/>
            </p:nvSpPr>
            <p:spPr bwMode="auto">
              <a:xfrm>
                <a:off x="3800898" y="1241865"/>
                <a:ext cx="26959" cy="30635"/>
              </a:xfrm>
              <a:custGeom>
                <a:avLst/>
                <a:gdLst>
                  <a:gd name="T0" fmla="*/ 4 w 6"/>
                  <a:gd name="T1" fmla="*/ 7 h 7"/>
                  <a:gd name="T2" fmla="*/ 6 w 6"/>
                  <a:gd name="T3" fmla="*/ 0 h 7"/>
                  <a:gd name="T4" fmla="*/ 0 w 6"/>
                  <a:gd name="T5" fmla="*/ 0 h 7"/>
                  <a:gd name="T6" fmla="*/ 4 w 6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4" y="7"/>
                    </a:moveTo>
                    <a:cubicBezTo>
                      <a:pt x="5" y="5"/>
                      <a:pt x="6" y="3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1" y="5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" name="Freeform: Shape 110"/>
              <p:cNvSpPr/>
              <p:nvPr/>
            </p:nvSpPr>
            <p:spPr bwMode="auto">
              <a:xfrm>
                <a:off x="3800898" y="1197751"/>
                <a:ext cx="26959" cy="34312"/>
              </a:xfrm>
              <a:custGeom>
                <a:avLst/>
                <a:gdLst>
                  <a:gd name="T0" fmla="*/ 4 w 6"/>
                  <a:gd name="T1" fmla="*/ 0 h 8"/>
                  <a:gd name="T2" fmla="*/ 0 w 6"/>
                  <a:gd name="T3" fmla="*/ 8 h 8"/>
                  <a:gd name="T4" fmla="*/ 6 w 6"/>
                  <a:gd name="T5" fmla="*/ 8 h 8"/>
                  <a:gd name="T6" fmla="*/ 4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4" y="0"/>
                    </a:moveTo>
                    <a:cubicBezTo>
                      <a:pt x="1" y="2"/>
                      <a:pt x="0" y="5"/>
                      <a:pt x="0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5"/>
                      <a:pt x="5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4" name="Freeform: Shape 111"/>
              <p:cNvSpPr/>
              <p:nvPr/>
            </p:nvSpPr>
            <p:spPr bwMode="auto">
              <a:xfrm>
                <a:off x="3854816" y="1241865"/>
                <a:ext cx="25734" cy="44115"/>
              </a:xfrm>
              <a:custGeom>
                <a:avLst/>
                <a:gdLst>
                  <a:gd name="T0" fmla="*/ 0 w 6"/>
                  <a:gd name="T1" fmla="*/ 10 h 10"/>
                  <a:gd name="T2" fmla="*/ 6 w 6"/>
                  <a:gd name="T3" fmla="*/ 8 h 10"/>
                  <a:gd name="T4" fmla="*/ 3 w 6"/>
                  <a:gd name="T5" fmla="*/ 0 h 10"/>
                  <a:gd name="T6" fmla="*/ 0 w 6"/>
                  <a:gd name="T7" fmla="*/ 0 h 10"/>
                  <a:gd name="T8" fmla="*/ 0 w 6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0">
                    <a:moveTo>
                      <a:pt x="0" y="10"/>
                    </a:moveTo>
                    <a:cubicBezTo>
                      <a:pt x="2" y="10"/>
                      <a:pt x="4" y="9"/>
                      <a:pt x="6" y="8"/>
                    </a:cubicBezTo>
                    <a:cubicBezTo>
                      <a:pt x="4" y="6"/>
                      <a:pt x="3" y="3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" name="Freeform: Shape 112"/>
              <p:cNvSpPr/>
              <p:nvPr/>
            </p:nvSpPr>
            <p:spPr bwMode="auto">
              <a:xfrm>
                <a:off x="4543498" y="972275"/>
                <a:ext cx="115189" cy="110287"/>
              </a:xfrm>
              <a:custGeom>
                <a:avLst/>
                <a:gdLst>
                  <a:gd name="T0" fmla="*/ 26 w 26"/>
                  <a:gd name="T1" fmla="*/ 10 h 25"/>
                  <a:gd name="T2" fmla="*/ 21 w 26"/>
                  <a:gd name="T3" fmla="*/ 12 h 25"/>
                  <a:gd name="T4" fmla="*/ 19 w 26"/>
                  <a:gd name="T5" fmla="*/ 12 h 25"/>
                  <a:gd name="T6" fmla="*/ 18 w 26"/>
                  <a:gd name="T7" fmla="*/ 9 h 25"/>
                  <a:gd name="T8" fmla="*/ 19 w 26"/>
                  <a:gd name="T9" fmla="*/ 8 h 25"/>
                  <a:gd name="T10" fmla="*/ 24 w 26"/>
                  <a:gd name="T11" fmla="*/ 6 h 25"/>
                  <a:gd name="T12" fmla="*/ 22 w 26"/>
                  <a:gd name="T13" fmla="*/ 3 h 25"/>
                  <a:gd name="T14" fmla="*/ 19 w 26"/>
                  <a:gd name="T15" fmla="*/ 2 h 25"/>
                  <a:gd name="T16" fmla="*/ 18 w 26"/>
                  <a:gd name="T17" fmla="*/ 6 h 25"/>
                  <a:gd name="T18" fmla="*/ 16 w 26"/>
                  <a:gd name="T19" fmla="*/ 9 h 25"/>
                  <a:gd name="T20" fmla="*/ 16 w 26"/>
                  <a:gd name="T21" fmla="*/ 5 h 25"/>
                  <a:gd name="T22" fmla="*/ 14 w 26"/>
                  <a:gd name="T23" fmla="*/ 4 h 25"/>
                  <a:gd name="T24" fmla="*/ 14 w 26"/>
                  <a:gd name="T25" fmla="*/ 2 h 25"/>
                  <a:gd name="T26" fmla="*/ 13 w 26"/>
                  <a:gd name="T27" fmla="*/ 2 h 25"/>
                  <a:gd name="T28" fmla="*/ 13 w 26"/>
                  <a:gd name="T29" fmla="*/ 4 h 25"/>
                  <a:gd name="T30" fmla="*/ 11 w 26"/>
                  <a:gd name="T31" fmla="*/ 5 h 25"/>
                  <a:gd name="T32" fmla="*/ 11 w 26"/>
                  <a:gd name="T33" fmla="*/ 9 h 25"/>
                  <a:gd name="T34" fmla="*/ 9 w 26"/>
                  <a:gd name="T35" fmla="*/ 6 h 25"/>
                  <a:gd name="T36" fmla="*/ 8 w 26"/>
                  <a:gd name="T37" fmla="*/ 2 h 25"/>
                  <a:gd name="T38" fmla="*/ 5 w 26"/>
                  <a:gd name="T39" fmla="*/ 3 h 25"/>
                  <a:gd name="T40" fmla="*/ 2 w 26"/>
                  <a:gd name="T41" fmla="*/ 6 h 25"/>
                  <a:gd name="T42" fmla="*/ 8 w 26"/>
                  <a:gd name="T43" fmla="*/ 8 h 25"/>
                  <a:gd name="T44" fmla="*/ 9 w 26"/>
                  <a:gd name="T45" fmla="*/ 9 h 25"/>
                  <a:gd name="T46" fmla="*/ 8 w 26"/>
                  <a:gd name="T47" fmla="*/ 12 h 25"/>
                  <a:gd name="T48" fmla="*/ 6 w 26"/>
                  <a:gd name="T49" fmla="*/ 12 h 25"/>
                  <a:gd name="T50" fmla="*/ 1 w 26"/>
                  <a:gd name="T51" fmla="*/ 10 h 25"/>
                  <a:gd name="T52" fmla="*/ 0 w 26"/>
                  <a:gd name="T53" fmla="*/ 13 h 25"/>
                  <a:gd name="T54" fmla="*/ 2 w 26"/>
                  <a:gd name="T55" fmla="*/ 17 h 25"/>
                  <a:gd name="T56" fmla="*/ 5 w 26"/>
                  <a:gd name="T57" fmla="*/ 14 h 25"/>
                  <a:gd name="T58" fmla="*/ 9 w 26"/>
                  <a:gd name="T59" fmla="*/ 13 h 25"/>
                  <a:gd name="T60" fmla="*/ 6 w 26"/>
                  <a:gd name="T61" fmla="*/ 16 h 25"/>
                  <a:gd name="T62" fmla="*/ 7 w 26"/>
                  <a:gd name="T63" fmla="*/ 18 h 25"/>
                  <a:gd name="T64" fmla="*/ 6 w 26"/>
                  <a:gd name="T65" fmla="*/ 19 h 25"/>
                  <a:gd name="T66" fmla="*/ 7 w 26"/>
                  <a:gd name="T67" fmla="*/ 20 h 25"/>
                  <a:gd name="T68" fmla="*/ 8 w 26"/>
                  <a:gd name="T69" fmla="*/ 19 h 25"/>
                  <a:gd name="T70" fmla="*/ 10 w 26"/>
                  <a:gd name="T71" fmla="*/ 19 h 25"/>
                  <a:gd name="T72" fmla="*/ 13 w 26"/>
                  <a:gd name="T73" fmla="*/ 16 h 25"/>
                  <a:gd name="T74" fmla="*/ 12 w 26"/>
                  <a:gd name="T75" fmla="*/ 21 h 25"/>
                  <a:gd name="T76" fmla="*/ 9 w 26"/>
                  <a:gd name="T77" fmla="*/ 24 h 25"/>
                  <a:gd name="T78" fmla="*/ 13 w 26"/>
                  <a:gd name="T79" fmla="*/ 25 h 25"/>
                  <a:gd name="T80" fmla="*/ 16 w 26"/>
                  <a:gd name="T81" fmla="*/ 25 h 25"/>
                  <a:gd name="T82" fmla="*/ 14 w 26"/>
                  <a:gd name="T83" fmla="*/ 20 h 25"/>
                  <a:gd name="T84" fmla="*/ 14 w 26"/>
                  <a:gd name="T85" fmla="*/ 18 h 25"/>
                  <a:gd name="T86" fmla="*/ 17 w 26"/>
                  <a:gd name="T87" fmla="*/ 17 h 25"/>
                  <a:gd name="T88" fmla="*/ 18 w 26"/>
                  <a:gd name="T89" fmla="*/ 18 h 25"/>
                  <a:gd name="T90" fmla="*/ 20 w 26"/>
                  <a:gd name="T91" fmla="*/ 24 h 25"/>
                  <a:gd name="T92" fmla="*/ 23 w 26"/>
                  <a:gd name="T93" fmla="*/ 21 h 25"/>
                  <a:gd name="T94" fmla="*/ 24 w 26"/>
                  <a:gd name="T95" fmla="*/ 18 h 25"/>
                  <a:gd name="T96" fmla="*/ 20 w 26"/>
                  <a:gd name="T97" fmla="*/ 17 h 25"/>
                  <a:gd name="T98" fmla="*/ 17 w 26"/>
                  <a:gd name="T99" fmla="*/ 15 h 25"/>
                  <a:gd name="T100" fmla="*/ 20 w 26"/>
                  <a:gd name="T101" fmla="*/ 15 h 25"/>
                  <a:gd name="T102" fmla="*/ 22 w 26"/>
                  <a:gd name="T103" fmla="*/ 13 h 25"/>
                  <a:gd name="T104" fmla="*/ 24 w 26"/>
                  <a:gd name="T105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6" h="25">
                    <a:moveTo>
                      <a:pt x="26" y="12"/>
                    </a:moveTo>
                    <a:cubicBezTo>
                      <a:pt x="24" y="12"/>
                      <a:pt x="24" y="12"/>
                      <a:pt x="24" y="12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1"/>
                      <a:pt x="17" y="11"/>
                      <a:pt x="17" y="10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9"/>
                      <a:pt x="15" y="9"/>
                      <a:pt x="14" y="9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2" y="9"/>
                      <a:pt x="11" y="9"/>
                      <a:pt x="11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1"/>
                      <a:pt x="9" y="11"/>
                      <a:pt x="9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4"/>
                      <a:pt x="10" y="14"/>
                      <a:pt x="10" y="15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2" y="16"/>
                      <a:pt x="13" y="16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6"/>
                      <a:pt x="15" y="16"/>
                      <a:pt x="16" y="16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4"/>
                      <a:pt x="17" y="14"/>
                      <a:pt x="17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6" y="13"/>
                      <a:pt x="26" y="13"/>
                      <a:pt x="26" y="13"/>
                    </a:cubicBezTo>
                    <a:lnTo>
                      <a:pt x="26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6" name="Freeform: Shape 113"/>
              <p:cNvSpPr/>
              <p:nvPr>
                <p:custDataLst>
                  <p:tags r:id="rId34"/>
                </p:custDataLst>
              </p:nvPr>
            </p:nvSpPr>
            <p:spPr bwMode="auto">
              <a:xfrm>
                <a:off x="3015408" y="2124163"/>
                <a:ext cx="220574" cy="164205"/>
              </a:xfrm>
              <a:custGeom>
                <a:avLst/>
                <a:gdLst>
                  <a:gd name="T0" fmla="*/ 25 w 50"/>
                  <a:gd name="T1" fmla="*/ 0 h 37"/>
                  <a:gd name="T2" fmla="*/ 0 w 50"/>
                  <a:gd name="T3" fmla="*/ 25 h 37"/>
                  <a:gd name="T4" fmla="*/ 3 w 50"/>
                  <a:gd name="T5" fmla="*/ 37 h 37"/>
                  <a:gd name="T6" fmla="*/ 3 w 50"/>
                  <a:gd name="T7" fmla="*/ 30 h 37"/>
                  <a:gd name="T8" fmla="*/ 4 w 50"/>
                  <a:gd name="T9" fmla="*/ 27 h 37"/>
                  <a:gd name="T10" fmla="*/ 4 w 50"/>
                  <a:gd name="T11" fmla="*/ 25 h 37"/>
                  <a:gd name="T12" fmla="*/ 25 w 50"/>
                  <a:gd name="T13" fmla="*/ 4 h 37"/>
                  <a:gd name="T14" fmla="*/ 46 w 50"/>
                  <a:gd name="T15" fmla="*/ 25 h 37"/>
                  <a:gd name="T16" fmla="*/ 46 w 50"/>
                  <a:gd name="T17" fmla="*/ 27 h 37"/>
                  <a:gd name="T18" fmla="*/ 47 w 50"/>
                  <a:gd name="T19" fmla="*/ 30 h 37"/>
                  <a:gd name="T20" fmla="*/ 47 w 50"/>
                  <a:gd name="T21" fmla="*/ 37 h 37"/>
                  <a:gd name="T22" fmla="*/ 50 w 50"/>
                  <a:gd name="T23" fmla="*/ 25 h 37"/>
                  <a:gd name="T24" fmla="*/ 25 w 50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" h="37">
                    <a:moveTo>
                      <a:pt x="25" y="0"/>
                    </a:moveTo>
                    <a:cubicBezTo>
                      <a:pt x="11" y="0"/>
                      <a:pt x="0" y="11"/>
                      <a:pt x="0" y="25"/>
                    </a:cubicBezTo>
                    <a:cubicBezTo>
                      <a:pt x="0" y="29"/>
                      <a:pt x="1" y="33"/>
                      <a:pt x="3" y="37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29"/>
                      <a:pt x="3" y="28"/>
                      <a:pt x="4" y="27"/>
                    </a:cubicBezTo>
                    <a:cubicBezTo>
                      <a:pt x="4" y="26"/>
                      <a:pt x="4" y="26"/>
                      <a:pt x="4" y="25"/>
                    </a:cubicBezTo>
                    <a:cubicBezTo>
                      <a:pt x="4" y="14"/>
                      <a:pt x="13" y="4"/>
                      <a:pt x="25" y="4"/>
                    </a:cubicBezTo>
                    <a:cubicBezTo>
                      <a:pt x="36" y="4"/>
                      <a:pt x="46" y="14"/>
                      <a:pt x="46" y="25"/>
                    </a:cubicBezTo>
                    <a:cubicBezTo>
                      <a:pt x="46" y="26"/>
                      <a:pt x="46" y="27"/>
                      <a:pt x="46" y="27"/>
                    </a:cubicBezTo>
                    <a:cubicBezTo>
                      <a:pt x="46" y="28"/>
                      <a:pt x="47" y="29"/>
                      <a:pt x="47" y="30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9" y="34"/>
                      <a:pt x="50" y="29"/>
                      <a:pt x="50" y="25"/>
                    </a:cubicBezTo>
                    <a:cubicBezTo>
                      <a:pt x="50" y="11"/>
                      <a:pt x="39" y="0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" name="Freeform: Shape 114"/>
              <p:cNvSpPr/>
              <p:nvPr>
                <p:custDataLst>
                  <p:tags r:id="rId35"/>
                </p:custDataLst>
              </p:nvPr>
            </p:nvSpPr>
            <p:spPr bwMode="auto">
              <a:xfrm>
                <a:off x="3032564" y="2234450"/>
                <a:ext cx="49017" cy="89455"/>
              </a:xfrm>
              <a:custGeom>
                <a:avLst/>
                <a:gdLst>
                  <a:gd name="T0" fmla="*/ 1 w 11"/>
                  <a:gd name="T1" fmla="*/ 4 h 20"/>
                  <a:gd name="T2" fmla="*/ 0 w 11"/>
                  <a:gd name="T3" fmla="*/ 5 h 20"/>
                  <a:gd name="T4" fmla="*/ 0 w 11"/>
                  <a:gd name="T5" fmla="*/ 12 h 20"/>
                  <a:gd name="T6" fmla="*/ 0 w 11"/>
                  <a:gd name="T7" fmla="*/ 15 h 20"/>
                  <a:gd name="T8" fmla="*/ 8 w 11"/>
                  <a:gd name="T9" fmla="*/ 20 h 20"/>
                  <a:gd name="T10" fmla="*/ 11 w 11"/>
                  <a:gd name="T11" fmla="*/ 20 h 20"/>
                  <a:gd name="T12" fmla="*/ 11 w 11"/>
                  <a:gd name="T13" fmla="*/ 0 h 20"/>
                  <a:gd name="T14" fmla="*/ 8 w 11"/>
                  <a:gd name="T15" fmla="*/ 0 h 20"/>
                  <a:gd name="T16" fmla="*/ 1 w 11"/>
                  <a:gd name="T17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0">
                    <a:moveTo>
                      <a:pt x="1" y="4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8"/>
                      <a:pt x="4" y="20"/>
                      <a:pt x="8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1" y="2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Freeform: Shape 115"/>
              <p:cNvSpPr/>
              <p:nvPr>
                <p:custDataLst>
                  <p:tags r:id="rId36"/>
                </p:custDataLst>
              </p:nvPr>
            </p:nvSpPr>
            <p:spPr bwMode="auto">
              <a:xfrm>
                <a:off x="3166134" y="2234450"/>
                <a:ext cx="47791" cy="89455"/>
              </a:xfrm>
              <a:custGeom>
                <a:avLst/>
                <a:gdLst>
                  <a:gd name="T0" fmla="*/ 11 w 11"/>
                  <a:gd name="T1" fmla="*/ 15 h 20"/>
                  <a:gd name="T2" fmla="*/ 11 w 11"/>
                  <a:gd name="T3" fmla="*/ 12 h 20"/>
                  <a:gd name="T4" fmla="*/ 11 w 11"/>
                  <a:gd name="T5" fmla="*/ 5 h 20"/>
                  <a:gd name="T6" fmla="*/ 11 w 11"/>
                  <a:gd name="T7" fmla="*/ 5 h 20"/>
                  <a:gd name="T8" fmla="*/ 4 w 11"/>
                  <a:gd name="T9" fmla="*/ 0 h 20"/>
                  <a:gd name="T10" fmla="*/ 0 w 11"/>
                  <a:gd name="T11" fmla="*/ 0 h 20"/>
                  <a:gd name="T12" fmla="*/ 0 w 11"/>
                  <a:gd name="T13" fmla="*/ 20 h 20"/>
                  <a:gd name="T14" fmla="*/ 4 w 11"/>
                  <a:gd name="T15" fmla="*/ 20 h 20"/>
                  <a:gd name="T16" fmla="*/ 11 w 11"/>
                  <a:gd name="T17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0">
                    <a:moveTo>
                      <a:pt x="11" y="15"/>
                    </a:move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2"/>
                      <a:pt x="7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8" y="20"/>
                      <a:pt x="11" y="18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9" name="Freeform: Shape 116"/>
              <p:cNvSpPr/>
              <p:nvPr/>
            </p:nvSpPr>
            <p:spPr bwMode="auto">
              <a:xfrm>
                <a:off x="3712668" y="3687789"/>
                <a:ext cx="177685" cy="164205"/>
              </a:xfrm>
              <a:custGeom>
                <a:avLst/>
                <a:gdLst>
                  <a:gd name="T0" fmla="*/ 32 w 40"/>
                  <a:gd name="T1" fmla="*/ 16 h 37"/>
                  <a:gd name="T2" fmla="*/ 31 w 40"/>
                  <a:gd name="T3" fmla="*/ 13 h 37"/>
                  <a:gd name="T4" fmla="*/ 25 w 40"/>
                  <a:gd name="T5" fmla="*/ 14 h 37"/>
                  <a:gd name="T6" fmla="*/ 25 w 40"/>
                  <a:gd name="T7" fmla="*/ 9 h 37"/>
                  <a:gd name="T8" fmla="*/ 21 w 40"/>
                  <a:gd name="T9" fmla="*/ 11 h 37"/>
                  <a:gd name="T10" fmla="*/ 19 w 40"/>
                  <a:gd name="T11" fmla="*/ 5 h 37"/>
                  <a:gd name="T12" fmla="*/ 16 w 40"/>
                  <a:gd name="T13" fmla="*/ 6 h 37"/>
                  <a:gd name="T14" fmla="*/ 17 w 40"/>
                  <a:gd name="T15" fmla="*/ 12 h 37"/>
                  <a:gd name="T16" fmla="*/ 13 w 40"/>
                  <a:gd name="T17" fmla="*/ 6 h 37"/>
                  <a:gd name="T18" fmla="*/ 12 w 40"/>
                  <a:gd name="T19" fmla="*/ 0 h 37"/>
                  <a:gd name="T20" fmla="*/ 7 w 40"/>
                  <a:gd name="T21" fmla="*/ 2 h 37"/>
                  <a:gd name="T22" fmla="*/ 3 w 40"/>
                  <a:gd name="T23" fmla="*/ 7 h 37"/>
                  <a:gd name="T24" fmla="*/ 11 w 40"/>
                  <a:gd name="T25" fmla="*/ 10 h 37"/>
                  <a:gd name="T26" fmla="*/ 14 w 40"/>
                  <a:gd name="T27" fmla="*/ 12 h 37"/>
                  <a:gd name="T28" fmla="*/ 12 w 40"/>
                  <a:gd name="T29" fmla="*/ 16 h 37"/>
                  <a:gd name="T30" fmla="*/ 9 w 40"/>
                  <a:gd name="T31" fmla="*/ 16 h 37"/>
                  <a:gd name="T32" fmla="*/ 1 w 40"/>
                  <a:gd name="T33" fmla="*/ 12 h 37"/>
                  <a:gd name="T34" fmla="*/ 0 w 40"/>
                  <a:gd name="T35" fmla="*/ 18 h 37"/>
                  <a:gd name="T36" fmla="*/ 2 w 40"/>
                  <a:gd name="T37" fmla="*/ 23 h 37"/>
                  <a:gd name="T38" fmla="*/ 7 w 40"/>
                  <a:gd name="T39" fmla="*/ 19 h 37"/>
                  <a:gd name="T40" fmla="*/ 14 w 40"/>
                  <a:gd name="T41" fmla="*/ 18 h 37"/>
                  <a:gd name="T42" fmla="*/ 9 w 40"/>
                  <a:gd name="T43" fmla="*/ 22 h 37"/>
                  <a:gd name="T44" fmla="*/ 10 w 40"/>
                  <a:gd name="T45" fmla="*/ 25 h 37"/>
                  <a:gd name="T46" fmla="*/ 8 w 40"/>
                  <a:gd name="T47" fmla="*/ 27 h 37"/>
                  <a:gd name="T48" fmla="*/ 10 w 40"/>
                  <a:gd name="T49" fmla="*/ 29 h 37"/>
                  <a:gd name="T50" fmla="*/ 12 w 40"/>
                  <a:gd name="T51" fmla="*/ 27 h 37"/>
                  <a:gd name="T52" fmla="*/ 15 w 40"/>
                  <a:gd name="T53" fmla="*/ 28 h 37"/>
                  <a:gd name="T54" fmla="*/ 19 w 40"/>
                  <a:gd name="T55" fmla="*/ 23 h 37"/>
                  <a:gd name="T56" fmla="*/ 18 w 40"/>
                  <a:gd name="T57" fmla="*/ 30 h 37"/>
                  <a:gd name="T58" fmla="*/ 14 w 40"/>
                  <a:gd name="T59" fmla="*/ 35 h 37"/>
                  <a:gd name="T60" fmla="*/ 19 w 40"/>
                  <a:gd name="T61" fmla="*/ 37 h 37"/>
                  <a:gd name="T62" fmla="*/ 25 w 40"/>
                  <a:gd name="T63" fmla="*/ 36 h 37"/>
                  <a:gd name="T64" fmla="*/ 21 w 40"/>
                  <a:gd name="T65" fmla="*/ 28 h 37"/>
                  <a:gd name="T66" fmla="*/ 21 w 40"/>
                  <a:gd name="T67" fmla="*/ 25 h 37"/>
                  <a:gd name="T68" fmla="*/ 25 w 40"/>
                  <a:gd name="T69" fmla="*/ 24 h 37"/>
                  <a:gd name="T70" fmla="*/ 27 w 40"/>
                  <a:gd name="T71" fmla="*/ 26 h 37"/>
                  <a:gd name="T72" fmla="*/ 31 w 40"/>
                  <a:gd name="T73" fmla="*/ 34 h 37"/>
                  <a:gd name="T74" fmla="*/ 35 w 40"/>
                  <a:gd name="T75" fmla="*/ 30 h 37"/>
                  <a:gd name="T76" fmla="*/ 37 w 40"/>
                  <a:gd name="T77" fmla="*/ 25 h 37"/>
                  <a:gd name="T78" fmla="*/ 31 w 40"/>
                  <a:gd name="T79" fmla="*/ 24 h 37"/>
                  <a:gd name="T80" fmla="*/ 25 w 40"/>
                  <a:gd name="T81" fmla="*/ 21 h 37"/>
                  <a:gd name="T82" fmla="*/ 31 w 40"/>
                  <a:gd name="T83" fmla="*/ 21 h 37"/>
                  <a:gd name="T84" fmla="*/ 33 w 40"/>
                  <a:gd name="T85" fmla="*/ 18 h 37"/>
                  <a:gd name="T86" fmla="*/ 36 w 40"/>
                  <a:gd name="T87" fmla="*/ 1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0" h="37">
                    <a:moveTo>
                      <a:pt x="34" y="15"/>
                    </a:moveTo>
                    <a:cubicBezTo>
                      <a:pt x="33" y="16"/>
                      <a:pt x="33" y="16"/>
                      <a:pt x="33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2" y="14"/>
                      <a:pt x="31" y="13"/>
                      <a:pt x="31" y="13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5"/>
                      <a:pt x="26" y="14"/>
                      <a:pt x="25" y="14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8" y="11"/>
                      <a:pt x="27" y="10"/>
                      <a:pt x="25" y="9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3" y="11"/>
                      <a:pt x="22" y="11"/>
                      <a:pt x="21" y="11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1" y="7"/>
                      <a:pt x="20" y="6"/>
                      <a:pt x="19" y="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8" y="11"/>
                      <a:pt x="17" y="11"/>
                      <a:pt x="17" y="12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4" y="15"/>
                      <a:pt x="14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9"/>
                      <a:pt x="15" y="20"/>
                      <a:pt x="15" y="2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3"/>
                      <a:pt x="18" y="23"/>
                      <a:pt x="19" y="23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2" y="23"/>
                      <a:pt x="23" y="23"/>
                      <a:pt x="24" y="22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6" y="20"/>
                      <a:pt x="26" y="19"/>
                      <a:pt x="26" y="18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3" y="19"/>
                      <a:pt x="33" y="19"/>
                      <a:pt x="33" y="19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7" y="17"/>
                      <a:pt x="36" y="16"/>
                      <a:pt x="34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0" name="Freeform: Shape 117"/>
              <p:cNvSpPr/>
              <p:nvPr>
                <p:custDataLst>
                  <p:tags r:id="rId37"/>
                </p:custDataLst>
              </p:nvPr>
            </p:nvSpPr>
            <p:spPr bwMode="auto">
              <a:xfrm>
                <a:off x="3329114" y="1475919"/>
                <a:ext cx="115189" cy="113963"/>
              </a:xfrm>
              <a:custGeom>
                <a:avLst/>
                <a:gdLst>
                  <a:gd name="T0" fmla="*/ 25 w 26"/>
                  <a:gd name="T1" fmla="*/ 10 h 26"/>
                  <a:gd name="T2" fmla="*/ 20 w 26"/>
                  <a:gd name="T3" fmla="*/ 12 h 26"/>
                  <a:gd name="T4" fmla="*/ 18 w 26"/>
                  <a:gd name="T5" fmla="*/ 12 h 26"/>
                  <a:gd name="T6" fmla="*/ 17 w 26"/>
                  <a:gd name="T7" fmla="*/ 10 h 26"/>
                  <a:gd name="T8" fmla="*/ 18 w 26"/>
                  <a:gd name="T9" fmla="*/ 8 h 26"/>
                  <a:gd name="T10" fmla="*/ 24 w 26"/>
                  <a:gd name="T11" fmla="*/ 6 h 26"/>
                  <a:gd name="T12" fmla="*/ 21 w 26"/>
                  <a:gd name="T13" fmla="*/ 3 h 26"/>
                  <a:gd name="T14" fmla="*/ 18 w 26"/>
                  <a:gd name="T15" fmla="*/ 2 h 26"/>
                  <a:gd name="T16" fmla="*/ 17 w 26"/>
                  <a:gd name="T17" fmla="*/ 6 h 26"/>
                  <a:gd name="T18" fmla="*/ 15 w 26"/>
                  <a:gd name="T19" fmla="*/ 10 h 26"/>
                  <a:gd name="T20" fmla="*/ 15 w 26"/>
                  <a:gd name="T21" fmla="*/ 6 h 26"/>
                  <a:gd name="T22" fmla="*/ 13 w 26"/>
                  <a:gd name="T23" fmla="*/ 5 h 26"/>
                  <a:gd name="T24" fmla="*/ 13 w 26"/>
                  <a:gd name="T25" fmla="*/ 3 h 26"/>
                  <a:gd name="T26" fmla="*/ 12 w 26"/>
                  <a:gd name="T27" fmla="*/ 3 h 26"/>
                  <a:gd name="T28" fmla="*/ 12 w 26"/>
                  <a:gd name="T29" fmla="*/ 5 h 26"/>
                  <a:gd name="T30" fmla="*/ 10 w 26"/>
                  <a:gd name="T31" fmla="*/ 6 h 26"/>
                  <a:gd name="T32" fmla="*/ 10 w 26"/>
                  <a:gd name="T33" fmla="*/ 10 h 26"/>
                  <a:gd name="T34" fmla="*/ 8 w 26"/>
                  <a:gd name="T35" fmla="*/ 6 h 26"/>
                  <a:gd name="T36" fmla="*/ 7 w 26"/>
                  <a:gd name="T37" fmla="*/ 2 h 26"/>
                  <a:gd name="T38" fmla="*/ 4 w 26"/>
                  <a:gd name="T39" fmla="*/ 3 h 26"/>
                  <a:gd name="T40" fmla="*/ 2 w 26"/>
                  <a:gd name="T41" fmla="*/ 6 h 26"/>
                  <a:gd name="T42" fmla="*/ 7 w 26"/>
                  <a:gd name="T43" fmla="*/ 8 h 26"/>
                  <a:gd name="T44" fmla="*/ 8 w 26"/>
                  <a:gd name="T45" fmla="*/ 10 h 26"/>
                  <a:gd name="T46" fmla="*/ 7 w 26"/>
                  <a:gd name="T47" fmla="*/ 12 h 26"/>
                  <a:gd name="T48" fmla="*/ 5 w 26"/>
                  <a:gd name="T49" fmla="*/ 12 h 26"/>
                  <a:gd name="T50" fmla="*/ 0 w 26"/>
                  <a:gd name="T51" fmla="*/ 10 h 26"/>
                  <a:gd name="T52" fmla="*/ 0 w 26"/>
                  <a:gd name="T53" fmla="*/ 14 h 26"/>
                  <a:gd name="T54" fmla="*/ 1 w 26"/>
                  <a:gd name="T55" fmla="*/ 17 h 26"/>
                  <a:gd name="T56" fmla="*/ 4 w 26"/>
                  <a:gd name="T57" fmla="*/ 15 h 26"/>
                  <a:gd name="T58" fmla="*/ 9 w 26"/>
                  <a:gd name="T59" fmla="*/ 14 h 26"/>
                  <a:gd name="T60" fmla="*/ 6 w 26"/>
                  <a:gd name="T61" fmla="*/ 16 h 26"/>
                  <a:gd name="T62" fmla="*/ 6 w 26"/>
                  <a:gd name="T63" fmla="*/ 18 h 26"/>
                  <a:gd name="T64" fmla="*/ 5 w 26"/>
                  <a:gd name="T65" fmla="*/ 20 h 26"/>
                  <a:gd name="T66" fmla="*/ 6 w 26"/>
                  <a:gd name="T67" fmla="*/ 21 h 26"/>
                  <a:gd name="T68" fmla="*/ 7 w 26"/>
                  <a:gd name="T69" fmla="*/ 19 h 26"/>
                  <a:gd name="T70" fmla="*/ 9 w 26"/>
                  <a:gd name="T71" fmla="*/ 20 h 26"/>
                  <a:gd name="T72" fmla="*/ 12 w 26"/>
                  <a:gd name="T73" fmla="*/ 17 h 26"/>
                  <a:gd name="T74" fmla="*/ 11 w 26"/>
                  <a:gd name="T75" fmla="*/ 21 h 26"/>
                  <a:gd name="T76" fmla="*/ 9 w 26"/>
                  <a:gd name="T77" fmla="*/ 25 h 26"/>
                  <a:gd name="T78" fmla="*/ 12 w 26"/>
                  <a:gd name="T79" fmla="*/ 26 h 26"/>
                  <a:gd name="T80" fmla="*/ 16 w 26"/>
                  <a:gd name="T81" fmla="*/ 26 h 26"/>
                  <a:gd name="T82" fmla="*/ 13 w 26"/>
                  <a:gd name="T83" fmla="*/ 20 h 26"/>
                  <a:gd name="T84" fmla="*/ 13 w 26"/>
                  <a:gd name="T85" fmla="*/ 18 h 26"/>
                  <a:gd name="T86" fmla="*/ 16 w 26"/>
                  <a:gd name="T87" fmla="*/ 17 h 26"/>
                  <a:gd name="T88" fmla="*/ 17 w 26"/>
                  <a:gd name="T89" fmla="*/ 19 h 26"/>
                  <a:gd name="T90" fmla="*/ 19 w 26"/>
                  <a:gd name="T91" fmla="*/ 24 h 26"/>
                  <a:gd name="T92" fmla="*/ 22 w 26"/>
                  <a:gd name="T93" fmla="*/ 22 h 26"/>
                  <a:gd name="T94" fmla="*/ 24 w 26"/>
                  <a:gd name="T95" fmla="*/ 18 h 26"/>
                  <a:gd name="T96" fmla="*/ 19 w 26"/>
                  <a:gd name="T97" fmla="*/ 18 h 26"/>
                  <a:gd name="T98" fmla="*/ 16 w 26"/>
                  <a:gd name="T99" fmla="*/ 15 h 26"/>
                  <a:gd name="T100" fmla="*/ 20 w 26"/>
                  <a:gd name="T101" fmla="*/ 16 h 26"/>
                  <a:gd name="T102" fmla="*/ 21 w 26"/>
                  <a:gd name="T103" fmla="*/ 14 h 26"/>
                  <a:gd name="T104" fmla="*/ 23 w 26"/>
                  <a:gd name="T105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6" h="26">
                    <a:moveTo>
                      <a:pt x="26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2"/>
                      <a:pt x="16" y="11"/>
                      <a:pt x="16" y="11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4" y="10"/>
                      <a:pt x="14" y="9"/>
                      <a:pt x="13" y="9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1" y="9"/>
                      <a:pt x="11" y="10"/>
                      <a:pt x="10" y="10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2"/>
                      <a:pt x="9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5"/>
                      <a:pt x="9" y="15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1" y="17"/>
                      <a:pt x="11" y="17"/>
                      <a:pt x="12" y="17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4" y="17"/>
                      <a:pt x="14" y="17"/>
                      <a:pt x="15" y="16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4"/>
                      <a:pt x="17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6" y="14"/>
                      <a:pt x="26" y="14"/>
                      <a:pt x="26" y="14"/>
                    </a:cubicBezTo>
                    <a:lnTo>
                      <a:pt x="26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1" name="Freeform: Shape 118"/>
              <p:cNvSpPr/>
              <p:nvPr/>
            </p:nvSpPr>
            <p:spPr bwMode="auto">
              <a:xfrm>
                <a:off x="4764072" y="3984339"/>
                <a:ext cx="278169" cy="136021"/>
              </a:xfrm>
              <a:custGeom>
                <a:avLst/>
                <a:gdLst>
                  <a:gd name="T0" fmla="*/ 54 w 63"/>
                  <a:gd name="T1" fmla="*/ 22 h 31"/>
                  <a:gd name="T2" fmla="*/ 63 w 63"/>
                  <a:gd name="T3" fmla="*/ 11 h 31"/>
                  <a:gd name="T4" fmla="*/ 54 w 63"/>
                  <a:gd name="T5" fmla="*/ 0 h 31"/>
                  <a:gd name="T6" fmla="*/ 54 w 63"/>
                  <a:gd name="T7" fmla="*/ 5 h 31"/>
                  <a:gd name="T8" fmla="*/ 58 w 63"/>
                  <a:gd name="T9" fmla="*/ 11 h 31"/>
                  <a:gd name="T10" fmla="*/ 54 w 63"/>
                  <a:gd name="T11" fmla="*/ 17 h 31"/>
                  <a:gd name="T12" fmla="*/ 54 w 63"/>
                  <a:gd name="T13" fmla="*/ 22 h 31"/>
                  <a:gd name="T14" fmla="*/ 26 w 63"/>
                  <a:gd name="T15" fmla="*/ 31 h 31"/>
                  <a:gd name="T16" fmla="*/ 47 w 63"/>
                  <a:gd name="T17" fmla="*/ 21 h 31"/>
                  <a:gd name="T18" fmla="*/ 52 w 63"/>
                  <a:gd name="T19" fmla="*/ 22 h 31"/>
                  <a:gd name="T20" fmla="*/ 54 w 63"/>
                  <a:gd name="T21" fmla="*/ 22 h 31"/>
                  <a:gd name="T22" fmla="*/ 54 w 63"/>
                  <a:gd name="T23" fmla="*/ 17 h 31"/>
                  <a:gd name="T24" fmla="*/ 52 w 63"/>
                  <a:gd name="T25" fmla="*/ 17 h 31"/>
                  <a:gd name="T26" fmla="*/ 50 w 63"/>
                  <a:gd name="T27" fmla="*/ 17 h 31"/>
                  <a:gd name="T28" fmla="*/ 53 w 63"/>
                  <a:gd name="T29" fmla="*/ 5 h 31"/>
                  <a:gd name="T30" fmla="*/ 53 w 63"/>
                  <a:gd name="T31" fmla="*/ 5 h 31"/>
                  <a:gd name="T32" fmla="*/ 53 w 63"/>
                  <a:gd name="T33" fmla="*/ 5 h 31"/>
                  <a:gd name="T34" fmla="*/ 54 w 63"/>
                  <a:gd name="T35" fmla="*/ 5 h 31"/>
                  <a:gd name="T36" fmla="*/ 54 w 63"/>
                  <a:gd name="T37" fmla="*/ 0 h 31"/>
                  <a:gd name="T38" fmla="*/ 52 w 63"/>
                  <a:gd name="T39" fmla="*/ 0 h 31"/>
                  <a:gd name="T40" fmla="*/ 52 w 63"/>
                  <a:gd name="T41" fmla="*/ 0 h 31"/>
                  <a:gd name="T42" fmla="*/ 0 w 63"/>
                  <a:gd name="T43" fmla="*/ 0 h 31"/>
                  <a:gd name="T44" fmla="*/ 0 w 63"/>
                  <a:gd name="T45" fmla="*/ 5 h 31"/>
                  <a:gd name="T46" fmla="*/ 26 w 63"/>
                  <a:gd name="T4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3" h="31">
                    <a:moveTo>
                      <a:pt x="54" y="22"/>
                    </a:moveTo>
                    <a:cubicBezTo>
                      <a:pt x="59" y="21"/>
                      <a:pt x="63" y="16"/>
                      <a:pt x="63" y="11"/>
                    </a:cubicBezTo>
                    <a:cubicBezTo>
                      <a:pt x="63" y="5"/>
                      <a:pt x="59" y="1"/>
                      <a:pt x="54" y="0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6" y="6"/>
                      <a:pt x="58" y="8"/>
                      <a:pt x="58" y="11"/>
                    </a:cubicBezTo>
                    <a:cubicBezTo>
                      <a:pt x="58" y="14"/>
                      <a:pt x="56" y="16"/>
                      <a:pt x="54" y="17"/>
                    </a:cubicBezTo>
                    <a:lnTo>
                      <a:pt x="54" y="22"/>
                    </a:lnTo>
                    <a:close/>
                    <a:moveTo>
                      <a:pt x="26" y="31"/>
                    </a:moveTo>
                    <a:cubicBezTo>
                      <a:pt x="35" y="31"/>
                      <a:pt x="42" y="27"/>
                      <a:pt x="47" y="21"/>
                    </a:cubicBezTo>
                    <a:cubicBezTo>
                      <a:pt x="49" y="22"/>
                      <a:pt x="50" y="22"/>
                      <a:pt x="52" y="22"/>
                    </a:cubicBezTo>
                    <a:cubicBezTo>
                      <a:pt x="53" y="22"/>
                      <a:pt x="53" y="22"/>
                      <a:pt x="54" y="22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3" y="17"/>
                      <a:pt x="53" y="17"/>
                      <a:pt x="52" y="17"/>
                    </a:cubicBezTo>
                    <a:cubicBezTo>
                      <a:pt x="51" y="17"/>
                      <a:pt x="50" y="17"/>
                      <a:pt x="50" y="17"/>
                    </a:cubicBezTo>
                    <a:cubicBezTo>
                      <a:pt x="52" y="13"/>
                      <a:pt x="53" y="9"/>
                      <a:pt x="53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5"/>
                      <a:pt x="54" y="5"/>
                      <a:pt x="54" y="5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3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5"/>
                    </a:cubicBezTo>
                    <a:cubicBezTo>
                      <a:pt x="0" y="19"/>
                      <a:pt x="12" y="31"/>
                      <a:pt x="26" y="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2" name="Rectangle 119"/>
              <p:cNvSpPr/>
              <p:nvPr/>
            </p:nvSpPr>
            <p:spPr bwMode="auto">
              <a:xfrm>
                <a:off x="4764072" y="4133840"/>
                <a:ext cx="251210" cy="2205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3" name="Freeform: Shape 120"/>
              <p:cNvSpPr/>
              <p:nvPr/>
            </p:nvSpPr>
            <p:spPr bwMode="auto">
              <a:xfrm>
                <a:off x="4821666" y="3921843"/>
                <a:ext cx="44115" cy="52693"/>
              </a:xfrm>
              <a:custGeom>
                <a:avLst/>
                <a:gdLst>
                  <a:gd name="T0" fmla="*/ 3 w 10"/>
                  <a:gd name="T1" fmla="*/ 6 h 12"/>
                  <a:gd name="T2" fmla="*/ 5 w 10"/>
                  <a:gd name="T3" fmla="*/ 11 h 12"/>
                  <a:gd name="T4" fmla="*/ 9 w 10"/>
                  <a:gd name="T5" fmla="*/ 2 h 12"/>
                  <a:gd name="T6" fmla="*/ 9 w 10"/>
                  <a:gd name="T7" fmla="*/ 0 h 12"/>
                  <a:gd name="T8" fmla="*/ 3 w 10"/>
                  <a:gd name="T9" fmla="*/ 1 h 12"/>
                  <a:gd name="T10" fmla="*/ 3 w 10"/>
                  <a:gd name="T11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2">
                    <a:moveTo>
                      <a:pt x="3" y="6"/>
                    </a:moveTo>
                    <a:cubicBezTo>
                      <a:pt x="0" y="7"/>
                      <a:pt x="2" y="12"/>
                      <a:pt x="5" y="11"/>
                    </a:cubicBezTo>
                    <a:cubicBezTo>
                      <a:pt x="9" y="9"/>
                      <a:pt x="10" y="5"/>
                      <a:pt x="9" y="2"/>
                    </a:cubicBezTo>
                    <a:cubicBezTo>
                      <a:pt x="9" y="1"/>
                      <a:pt x="9" y="1"/>
                      <a:pt x="9" y="0"/>
                    </a:cubicBezTo>
                    <a:cubicBezTo>
                      <a:pt x="7" y="1"/>
                      <a:pt x="5" y="1"/>
                      <a:pt x="3" y="1"/>
                    </a:cubicBezTo>
                    <a:cubicBezTo>
                      <a:pt x="4" y="3"/>
                      <a:pt x="5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4" name="Freeform: Shape 121"/>
              <p:cNvSpPr/>
              <p:nvPr/>
            </p:nvSpPr>
            <p:spPr bwMode="auto">
              <a:xfrm>
                <a:off x="4887839" y="3908364"/>
                <a:ext cx="44115" cy="66172"/>
              </a:xfrm>
              <a:custGeom>
                <a:avLst/>
                <a:gdLst>
                  <a:gd name="T0" fmla="*/ 3 w 10"/>
                  <a:gd name="T1" fmla="*/ 9 h 15"/>
                  <a:gd name="T2" fmla="*/ 5 w 10"/>
                  <a:gd name="T3" fmla="*/ 14 h 15"/>
                  <a:gd name="T4" fmla="*/ 9 w 10"/>
                  <a:gd name="T5" fmla="*/ 5 h 15"/>
                  <a:gd name="T6" fmla="*/ 7 w 10"/>
                  <a:gd name="T7" fmla="*/ 0 h 15"/>
                  <a:gd name="T8" fmla="*/ 2 w 10"/>
                  <a:gd name="T9" fmla="*/ 1 h 15"/>
                  <a:gd name="T10" fmla="*/ 3 w 10"/>
                  <a:gd name="T11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5">
                    <a:moveTo>
                      <a:pt x="3" y="9"/>
                    </a:moveTo>
                    <a:cubicBezTo>
                      <a:pt x="0" y="10"/>
                      <a:pt x="2" y="15"/>
                      <a:pt x="5" y="14"/>
                    </a:cubicBezTo>
                    <a:cubicBezTo>
                      <a:pt x="9" y="12"/>
                      <a:pt x="10" y="8"/>
                      <a:pt x="9" y="5"/>
                    </a:cubicBezTo>
                    <a:cubicBezTo>
                      <a:pt x="9" y="3"/>
                      <a:pt x="8" y="2"/>
                      <a:pt x="7" y="0"/>
                    </a:cubicBezTo>
                    <a:cubicBezTo>
                      <a:pt x="5" y="1"/>
                      <a:pt x="3" y="1"/>
                      <a:pt x="2" y="1"/>
                    </a:cubicBezTo>
                    <a:cubicBezTo>
                      <a:pt x="3" y="4"/>
                      <a:pt x="5" y="8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5" name="Freeform: Shape 122"/>
              <p:cNvSpPr/>
              <p:nvPr/>
            </p:nvSpPr>
            <p:spPr bwMode="auto">
              <a:xfrm>
                <a:off x="5775037" y="3467215"/>
                <a:ext cx="75976" cy="35537"/>
              </a:xfrm>
              <a:custGeom>
                <a:avLst/>
                <a:gdLst>
                  <a:gd name="T0" fmla="*/ 0 w 62"/>
                  <a:gd name="T1" fmla="*/ 18 h 29"/>
                  <a:gd name="T2" fmla="*/ 22 w 62"/>
                  <a:gd name="T3" fmla="*/ 29 h 29"/>
                  <a:gd name="T4" fmla="*/ 62 w 62"/>
                  <a:gd name="T5" fmla="*/ 29 h 29"/>
                  <a:gd name="T6" fmla="*/ 7 w 62"/>
                  <a:gd name="T7" fmla="*/ 0 h 29"/>
                  <a:gd name="T8" fmla="*/ 0 w 62"/>
                  <a:gd name="T9" fmla="*/ 1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9">
                    <a:moveTo>
                      <a:pt x="0" y="18"/>
                    </a:moveTo>
                    <a:lnTo>
                      <a:pt x="22" y="29"/>
                    </a:lnTo>
                    <a:lnTo>
                      <a:pt x="62" y="29"/>
                    </a:lnTo>
                    <a:lnTo>
                      <a:pt x="7" y="0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6" name="Freeform: Shape 123"/>
              <p:cNvSpPr/>
              <p:nvPr/>
            </p:nvSpPr>
            <p:spPr bwMode="auto">
              <a:xfrm>
                <a:off x="5775037" y="3506428"/>
                <a:ext cx="186263" cy="93131"/>
              </a:xfrm>
              <a:custGeom>
                <a:avLst/>
                <a:gdLst>
                  <a:gd name="T0" fmla="*/ 62 w 152"/>
                  <a:gd name="T1" fmla="*/ 76 h 76"/>
                  <a:gd name="T2" fmla="*/ 123 w 152"/>
                  <a:gd name="T3" fmla="*/ 76 h 76"/>
                  <a:gd name="T4" fmla="*/ 123 w 152"/>
                  <a:gd name="T5" fmla="*/ 62 h 76"/>
                  <a:gd name="T6" fmla="*/ 152 w 152"/>
                  <a:gd name="T7" fmla="*/ 62 h 76"/>
                  <a:gd name="T8" fmla="*/ 152 w 152"/>
                  <a:gd name="T9" fmla="*/ 15 h 76"/>
                  <a:gd name="T10" fmla="*/ 123 w 152"/>
                  <a:gd name="T11" fmla="*/ 15 h 76"/>
                  <a:gd name="T12" fmla="*/ 123 w 152"/>
                  <a:gd name="T13" fmla="*/ 0 h 76"/>
                  <a:gd name="T14" fmla="*/ 69 w 152"/>
                  <a:gd name="T15" fmla="*/ 0 h 76"/>
                  <a:gd name="T16" fmla="*/ 62 w 152"/>
                  <a:gd name="T17" fmla="*/ 0 h 76"/>
                  <a:gd name="T18" fmla="*/ 62 w 152"/>
                  <a:gd name="T19" fmla="*/ 29 h 76"/>
                  <a:gd name="T20" fmla="*/ 90 w 152"/>
                  <a:gd name="T21" fmla="*/ 29 h 76"/>
                  <a:gd name="T22" fmla="*/ 90 w 152"/>
                  <a:gd name="T23" fmla="*/ 47 h 76"/>
                  <a:gd name="T24" fmla="*/ 62 w 152"/>
                  <a:gd name="T25" fmla="*/ 47 h 76"/>
                  <a:gd name="T26" fmla="*/ 62 w 152"/>
                  <a:gd name="T27" fmla="*/ 76 h 76"/>
                  <a:gd name="T28" fmla="*/ 0 w 152"/>
                  <a:gd name="T29" fmla="*/ 76 h 76"/>
                  <a:gd name="T30" fmla="*/ 62 w 152"/>
                  <a:gd name="T31" fmla="*/ 76 h 76"/>
                  <a:gd name="T32" fmla="*/ 62 w 152"/>
                  <a:gd name="T33" fmla="*/ 47 h 76"/>
                  <a:gd name="T34" fmla="*/ 29 w 152"/>
                  <a:gd name="T35" fmla="*/ 47 h 76"/>
                  <a:gd name="T36" fmla="*/ 29 w 152"/>
                  <a:gd name="T37" fmla="*/ 29 h 76"/>
                  <a:gd name="T38" fmla="*/ 29 w 152"/>
                  <a:gd name="T39" fmla="*/ 29 h 76"/>
                  <a:gd name="T40" fmla="*/ 62 w 152"/>
                  <a:gd name="T41" fmla="*/ 29 h 76"/>
                  <a:gd name="T42" fmla="*/ 62 w 152"/>
                  <a:gd name="T43" fmla="*/ 0 h 76"/>
                  <a:gd name="T44" fmla="*/ 33 w 152"/>
                  <a:gd name="T45" fmla="*/ 0 h 76"/>
                  <a:gd name="T46" fmla="*/ 0 w 152"/>
                  <a:gd name="T47" fmla="*/ 0 h 76"/>
                  <a:gd name="T48" fmla="*/ 0 w 152"/>
                  <a:gd name="T4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2" h="76">
                    <a:moveTo>
                      <a:pt x="62" y="76"/>
                    </a:moveTo>
                    <a:lnTo>
                      <a:pt x="123" y="76"/>
                    </a:lnTo>
                    <a:lnTo>
                      <a:pt x="123" y="62"/>
                    </a:lnTo>
                    <a:lnTo>
                      <a:pt x="152" y="62"/>
                    </a:lnTo>
                    <a:lnTo>
                      <a:pt x="152" y="15"/>
                    </a:lnTo>
                    <a:lnTo>
                      <a:pt x="123" y="15"/>
                    </a:lnTo>
                    <a:lnTo>
                      <a:pt x="123" y="0"/>
                    </a:lnTo>
                    <a:lnTo>
                      <a:pt x="69" y="0"/>
                    </a:lnTo>
                    <a:lnTo>
                      <a:pt x="62" y="0"/>
                    </a:lnTo>
                    <a:lnTo>
                      <a:pt x="62" y="29"/>
                    </a:lnTo>
                    <a:lnTo>
                      <a:pt x="90" y="29"/>
                    </a:lnTo>
                    <a:lnTo>
                      <a:pt x="90" y="47"/>
                    </a:lnTo>
                    <a:lnTo>
                      <a:pt x="62" y="47"/>
                    </a:lnTo>
                    <a:lnTo>
                      <a:pt x="62" y="76"/>
                    </a:lnTo>
                    <a:close/>
                    <a:moveTo>
                      <a:pt x="0" y="76"/>
                    </a:moveTo>
                    <a:lnTo>
                      <a:pt x="62" y="76"/>
                    </a:lnTo>
                    <a:lnTo>
                      <a:pt x="62" y="47"/>
                    </a:lnTo>
                    <a:lnTo>
                      <a:pt x="29" y="47"/>
                    </a:lnTo>
                    <a:lnTo>
                      <a:pt x="29" y="29"/>
                    </a:lnTo>
                    <a:lnTo>
                      <a:pt x="29" y="29"/>
                    </a:lnTo>
                    <a:lnTo>
                      <a:pt x="62" y="29"/>
                    </a:lnTo>
                    <a:lnTo>
                      <a:pt x="62" y="0"/>
                    </a:lnTo>
                    <a:lnTo>
                      <a:pt x="33" y="0"/>
                    </a:lnTo>
                    <a:lnTo>
                      <a:pt x="0" y="0"/>
                    </a:lnTo>
                    <a:lnTo>
                      <a:pt x="0" y="7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7" name="Freeform: Shape 124"/>
              <p:cNvSpPr/>
              <p:nvPr/>
            </p:nvSpPr>
            <p:spPr bwMode="auto">
              <a:xfrm>
                <a:off x="5064298" y="1038447"/>
                <a:ext cx="115189" cy="118865"/>
              </a:xfrm>
              <a:custGeom>
                <a:avLst/>
                <a:gdLst>
                  <a:gd name="T0" fmla="*/ 23 w 26"/>
                  <a:gd name="T1" fmla="*/ 19 h 27"/>
                  <a:gd name="T2" fmla="*/ 25 w 26"/>
                  <a:gd name="T3" fmla="*/ 20 h 27"/>
                  <a:gd name="T4" fmla="*/ 22 w 26"/>
                  <a:gd name="T5" fmla="*/ 24 h 27"/>
                  <a:gd name="T6" fmla="*/ 20 w 26"/>
                  <a:gd name="T7" fmla="*/ 22 h 27"/>
                  <a:gd name="T8" fmla="*/ 17 w 26"/>
                  <a:gd name="T9" fmla="*/ 24 h 27"/>
                  <a:gd name="T10" fmla="*/ 17 w 26"/>
                  <a:gd name="T11" fmla="*/ 26 h 27"/>
                  <a:gd name="T12" fmla="*/ 13 w 26"/>
                  <a:gd name="T13" fmla="*/ 27 h 27"/>
                  <a:gd name="T14" fmla="*/ 13 w 26"/>
                  <a:gd name="T15" fmla="*/ 21 h 27"/>
                  <a:gd name="T16" fmla="*/ 19 w 26"/>
                  <a:gd name="T17" fmla="*/ 18 h 27"/>
                  <a:gd name="T18" fmla="*/ 18 w 26"/>
                  <a:gd name="T19" fmla="*/ 8 h 27"/>
                  <a:gd name="T20" fmla="*/ 18 w 26"/>
                  <a:gd name="T21" fmla="*/ 8 h 27"/>
                  <a:gd name="T22" fmla="*/ 15 w 26"/>
                  <a:gd name="T23" fmla="*/ 6 h 27"/>
                  <a:gd name="T24" fmla="*/ 13 w 26"/>
                  <a:gd name="T25" fmla="*/ 6 h 27"/>
                  <a:gd name="T26" fmla="*/ 13 w 26"/>
                  <a:gd name="T27" fmla="*/ 0 h 27"/>
                  <a:gd name="T28" fmla="*/ 14 w 26"/>
                  <a:gd name="T29" fmla="*/ 0 h 27"/>
                  <a:gd name="T30" fmla="*/ 15 w 26"/>
                  <a:gd name="T31" fmla="*/ 2 h 27"/>
                  <a:gd name="T32" fmla="*/ 18 w 26"/>
                  <a:gd name="T33" fmla="*/ 3 h 27"/>
                  <a:gd name="T34" fmla="*/ 20 w 26"/>
                  <a:gd name="T35" fmla="*/ 2 h 27"/>
                  <a:gd name="T36" fmla="*/ 23 w 26"/>
                  <a:gd name="T37" fmla="*/ 5 h 27"/>
                  <a:gd name="T38" fmla="*/ 22 w 26"/>
                  <a:gd name="T39" fmla="*/ 7 h 27"/>
                  <a:gd name="T40" fmla="*/ 24 w 26"/>
                  <a:gd name="T41" fmla="*/ 10 h 27"/>
                  <a:gd name="T42" fmla="*/ 26 w 26"/>
                  <a:gd name="T43" fmla="*/ 10 h 27"/>
                  <a:gd name="T44" fmla="*/ 26 w 26"/>
                  <a:gd name="T45" fmla="*/ 15 h 27"/>
                  <a:gd name="T46" fmla="*/ 24 w 26"/>
                  <a:gd name="T47" fmla="*/ 15 h 27"/>
                  <a:gd name="T48" fmla="*/ 23 w 26"/>
                  <a:gd name="T49" fmla="*/ 19 h 27"/>
                  <a:gd name="T50" fmla="*/ 13 w 26"/>
                  <a:gd name="T51" fmla="*/ 27 h 27"/>
                  <a:gd name="T52" fmla="*/ 12 w 26"/>
                  <a:gd name="T53" fmla="*/ 27 h 27"/>
                  <a:gd name="T54" fmla="*/ 12 w 26"/>
                  <a:gd name="T55" fmla="*/ 25 h 27"/>
                  <a:gd name="T56" fmla="*/ 8 w 26"/>
                  <a:gd name="T57" fmla="*/ 24 h 27"/>
                  <a:gd name="T58" fmla="*/ 7 w 26"/>
                  <a:gd name="T59" fmla="*/ 25 h 27"/>
                  <a:gd name="T60" fmla="*/ 3 w 26"/>
                  <a:gd name="T61" fmla="*/ 22 h 27"/>
                  <a:gd name="T62" fmla="*/ 4 w 26"/>
                  <a:gd name="T63" fmla="*/ 20 h 27"/>
                  <a:gd name="T64" fmla="*/ 2 w 26"/>
                  <a:gd name="T65" fmla="*/ 17 h 27"/>
                  <a:gd name="T66" fmla="*/ 0 w 26"/>
                  <a:gd name="T67" fmla="*/ 17 h 27"/>
                  <a:gd name="T68" fmla="*/ 0 w 26"/>
                  <a:gd name="T69" fmla="*/ 12 h 27"/>
                  <a:gd name="T70" fmla="*/ 2 w 26"/>
                  <a:gd name="T71" fmla="*/ 12 h 27"/>
                  <a:gd name="T72" fmla="*/ 3 w 26"/>
                  <a:gd name="T73" fmla="*/ 8 h 27"/>
                  <a:gd name="T74" fmla="*/ 2 w 26"/>
                  <a:gd name="T75" fmla="*/ 7 h 27"/>
                  <a:gd name="T76" fmla="*/ 5 w 26"/>
                  <a:gd name="T77" fmla="*/ 3 h 27"/>
                  <a:gd name="T78" fmla="*/ 6 w 26"/>
                  <a:gd name="T79" fmla="*/ 4 h 27"/>
                  <a:gd name="T80" fmla="*/ 10 w 26"/>
                  <a:gd name="T81" fmla="*/ 3 h 27"/>
                  <a:gd name="T82" fmla="*/ 10 w 26"/>
                  <a:gd name="T83" fmla="*/ 1 h 27"/>
                  <a:gd name="T84" fmla="*/ 13 w 26"/>
                  <a:gd name="T85" fmla="*/ 0 h 27"/>
                  <a:gd name="T86" fmla="*/ 13 w 26"/>
                  <a:gd name="T87" fmla="*/ 6 h 27"/>
                  <a:gd name="T88" fmla="*/ 7 w 26"/>
                  <a:gd name="T89" fmla="*/ 9 h 27"/>
                  <a:gd name="T90" fmla="*/ 8 w 26"/>
                  <a:gd name="T91" fmla="*/ 19 h 27"/>
                  <a:gd name="T92" fmla="*/ 11 w 26"/>
                  <a:gd name="T93" fmla="*/ 21 h 27"/>
                  <a:gd name="T94" fmla="*/ 13 w 26"/>
                  <a:gd name="T95" fmla="*/ 21 h 27"/>
                  <a:gd name="T96" fmla="*/ 13 w 26"/>
                  <a:gd name="T9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6" h="27">
                    <a:moveTo>
                      <a:pt x="23" y="19"/>
                    </a:moveTo>
                    <a:cubicBezTo>
                      <a:pt x="25" y="20"/>
                      <a:pt x="25" y="20"/>
                      <a:pt x="25" y="20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19" y="23"/>
                      <a:pt x="18" y="24"/>
                      <a:pt x="17" y="24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5" y="21"/>
                      <a:pt x="17" y="20"/>
                      <a:pt x="19" y="18"/>
                    </a:cubicBezTo>
                    <a:cubicBezTo>
                      <a:pt x="22" y="15"/>
                      <a:pt x="21" y="10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7" y="7"/>
                      <a:pt x="16" y="7"/>
                      <a:pt x="15" y="6"/>
                    </a:cubicBezTo>
                    <a:cubicBezTo>
                      <a:pt x="15" y="6"/>
                      <a:pt x="14" y="6"/>
                      <a:pt x="13" y="6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6" y="2"/>
                      <a:pt x="17" y="3"/>
                      <a:pt x="18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3" y="8"/>
                      <a:pt x="24" y="9"/>
                      <a:pt x="24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6"/>
                      <a:pt x="24" y="18"/>
                      <a:pt x="23" y="19"/>
                    </a:cubicBezTo>
                    <a:close/>
                    <a:moveTo>
                      <a:pt x="13" y="27"/>
                    </a:move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0" y="25"/>
                      <a:pt x="9" y="24"/>
                      <a:pt x="8" y="24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3" y="19"/>
                      <a:pt x="3" y="18"/>
                      <a:pt x="2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1"/>
                      <a:pt x="2" y="9"/>
                      <a:pt x="3" y="8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4"/>
                      <a:pt x="8" y="3"/>
                      <a:pt x="10" y="3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1" y="6"/>
                      <a:pt x="9" y="7"/>
                      <a:pt x="7" y="9"/>
                    </a:cubicBezTo>
                    <a:cubicBezTo>
                      <a:pt x="5" y="12"/>
                      <a:pt x="5" y="17"/>
                      <a:pt x="8" y="19"/>
                    </a:cubicBezTo>
                    <a:cubicBezTo>
                      <a:pt x="9" y="20"/>
                      <a:pt x="10" y="20"/>
                      <a:pt x="11" y="21"/>
                    </a:cubicBezTo>
                    <a:cubicBezTo>
                      <a:pt x="12" y="21"/>
                      <a:pt x="12" y="21"/>
                      <a:pt x="13" y="21"/>
                    </a:cubicBezTo>
                    <a:lnTo>
                      <a:pt x="13" y="2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8" name="Freeform: Shape 125"/>
              <p:cNvSpPr/>
              <p:nvPr/>
            </p:nvSpPr>
            <p:spPr bwMode="auto">
              <a:xfrm>
                <a:off x="5430696" y="1236964"/>
                <a:ext cx="137246" cy="101709"/>
              </a:xfrm>
              <a:custGeom>
                <a:avLst/>
                <a:gdLst>
                  <a:gd name="T0" fmla="*/ 16 w 31"/>
                  <a:gd name="T1" fmla="*/ 0 h 23"/>
                  <a:gd name="T2" fmla="*/ 0 w 31"/>
                  <a:gd name="T3" fmla="*/ 15 h 23"/>
                  <a:gd name="T4" fmla="*/ 2 w 31"/>
                  <a:gd name="T5" fmla="*/ 23 h 23"/>
                  <a:gd name="T6" fmla="*/ 2 w 31"/>
                  <a:gd name="T7" fmla="*/ 19 h 23"/>
                  <a:gd name="T8" fmla="*/ 3 w 31"/>
                  <a:gd name="T9" fmla="*/ 17 h 23"/>
                  <a:gd name="T10" fmla="*/ 3 w 31"/>
                  <a:gd name="T11" fmla="*/ 15 h 23"/>
                  <a:gd name="T12" fmla="*/ 16 w 31"/>
                  <a:gd name="T13" fmla="*/ 3 h 23"/>
                  <a:gd name="T14" fmla="*/ 28 w 31"/>
                  <a:gd name="T15" fmla="*/ 15 h 23"/>
                  <a:gd name="T16" fmla="*/ 28 w 31"/>
                  <a:gd name="T17" fmla="*/ 17 h 23"/>
                  <a:gd name="T18" fmla="*/ 29 w 31"/>
                  <a:gd name="T19" fmla="*/ 19 h 23"/>
                  <a:gd name="T20" fmla="*/ 29 w 31"/>
                  <a:gd name="T21" fmla="*/ 23 h 23"/>
                  <a:gd name="T22" fmla="*/ 31 w 31"/>
                  <a:gd name="T23" fmla="*/ 15 h 23"/>
                  <a:gd name="T24" fmla="*/ 16 w 31"/>
                  <a:gd name="T2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23">
                    <a:moveTo>
                      <a:pt x="16" y="0"/>
                    </a:moveTo>
                    <a:cubicBezTo>
                      <a:pt x="7" y="0"/>
                      <a:pt x="0" y="7"/>
                      <a:pt x="0" y="15"/>
                    </a:cubicBezTo>
                    <a:cubicBezTo>
                      <a:pt x="0" y="18"/>
                      <a:pt x="1" y="21"/>
                      <a:pt x="2" y="23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8"/>
                      <a:pt x="3" y="17"/>
                      <a:pt x="3" y="17"/>
                    </a:cubicBezTo>
                    <a:cubicBezTo>
                      <a:pt x="3" y="16"/>
                      <a:pt x="3" y="16"/>
                      <a:pt x="3" y="15"/>
                    </a:cubicBezTo>
                    <a:cubicBezTo>
                      <a:pt x="3" y="8"/>
                      <a:pt x="9" y="3"/>
                      <a:pt x="16" y="3"/>
                    </a:cubicBezTo>
                    <a:cubicBezTo>
                      <a:pt x="23" y="3"/>
                      <a:pt x="28" y="8"/>
                      <a:pt x="28" y="15"/>
                    </a:cubicBezTo>
                    <a:cubicBezTo>
                      <a:pt x="28" y="16"/>
                      <a:pt x="28" y="16"/>
                      <a:pt x="28" y="17"/>
                    </a:cubicBezTo>
                    <a:cubicBezTo>
                      <a:pt x="29" y="17"/>
                      <a:pt x="29" y="18"/>
                      <a:pt x="29" y="19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30" y="21"/>
                      <a:pt x="31" y="18"/>
                      <a:pt x="31" y="15"/>
                    </a:cubicBezTo>
                    <a:cubicBezTo>
                      <a:pt x="31" y="7"/>
                      <a:pt x="24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9" name="Freeform: Shape 126"/>
              <p:cNvSpPr/>
              <p:nvPr/>
            </p:nvSpPr>
            <p:spPr bwMode="auto">
              <a:xfrm>
                <a:off x="5444176" y="1308038"/>
                <a:ext cx="30635" cy="52693"/>
              </a:xfrm>
              <a:custGeom>
                <a:avLst/>
                <a:gdLst>
                  <a:gd name="T0" fmla="*/ 0 w 7"/>
                  <a:gd name="T1" fmla="*/ 2 h 12"/>
                  <a:gd name="T2" fmla="*/ 0 w 7"/>
                  <a:gd name="T3" fmla="*/ 3 h 12"/>
                  <a:gd name="T4" fmla="*/ 0 w 7"/>
                  <a:gd name="T5" fmla="*/ 7 h 12"/>
                  <a:gd name="T6" fmla="*/ 0 w 7"/>
                  <a:gd name="T7" fmla="*/ 8 h 12"/>
                  <a:gd name="T8" fmla="*/ 5 w 7"/>
                  <a:gd name="T9" fmla="*/ 12 h 12"/>
                  <a:gd name="T10" fmla="*/ 7 w 7"/>
                  <a:gd name="T11" fmla="*/ 12 h 12"/>
                  <a:gd name="T12" fmla="*/ 7 w 7"/>
                  <a:gd name="T13" fmla="*/ 0 h 12"/>
                  <a:gd name="T14" fmla="*/ 5 w 7"/>
                  <a:gd name="T15" fmla="*/ 0 h 12"/>
                  <a:gd name="T16" fmla="*/ 0 w 7"/>
                  <a:gd name="T17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2">
                    <a:moveTo>
                      <a:pt x="0" y="2"/>
                    </a:moveTo>
                    <a:cubicBezTo>
                      <a:pt x="0" y="2"/>
                      <a:pt x="0" y="2"/>
                      <a:pt x="0" y="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0" name="Freeform: Shape 127"/>
              <p:cNvSpPr/>
              <p:nvPr/>
            </p:nvSpPr>
            <p:spPr bwMode="auto">
              <a:xfrm>
                <a:off x="5523828" y="1308038"/>
                <a:ext cx="30635" cy="52693"/>
              </a:xfrm>
              <a:custGeom>
                <a:avLst/>
                <a:gdLst>
                  <a:gd name="T0" fmla="*/ 7 w 7"/>
                  <a:gd name="T1" fmla="*/ 8 h 12"/>
                  <a:gd name="T2" fmla="*/ 7 w 7"/>
                  <a:gd name="T3" fmla="*/ 7 h 12"/>
                  <a:gd name="T4" fmla="*/ 7 w 7"/>
                  <a:gd name="T5" fmla="*/ 3 h 12"/>
                  <a:gd name="T6" fmla="*/ 7 w 7"/>
                  <a:gd name="T7" fmla="*/ 2 h 12"/>
                  <a:gd name="T8" fmla="*/ 2 w 7"/>
                  <a:gd name="T9" fmla="*/ 0 h 12"/>
                  <a:gd name="T10" fmla="*/ 0 w 7"/>
                  <a:gd name="T11" fmla="*/ 0 h 12"/>
                  <a:gd name="T12" fmla="*/ 0 w 7"/>
                  <a:gd name="T13" fmla="*/ 12 h 12"/>
                  <a:gd name="T14" fmla="*/ 2 w 7"/>
                  <a:gd name="T15" fmla="*/ 12 h 12"/>
                  <a:gd name="T16" fmla="*/ 7 w 7"/>
                  <a:gd name="T17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2">
                    <a:moveTo>
                      <a:pt x="7" y="8"/>
                    </a:moveTo>
                    <a:cubicBezTo>
                      <a:pt x="7" y="7"/>
                      <a:pt x="7" y="7"/>
                      <a:pt x="7" y="7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7" y="1"/>
                      <a:pt x="5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7" y="10"/>
                      <a:pt x="7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1" name="Freeform: Shape 128"/>
              <p:cNvSpPr/>
              <p:nvPr/>
            </p:nvSpPr>
            <p:spPr bwMode="auto">
              <a:xfrm>
                <a:off x="5987034" y="2883918"/>
                <a:ext cx="186263" cy="137246"/>
              </a:xfrm>
              <a:custGeom>
                <a:avLst/>
                <a:gdLst>
                  <a:gd name="T0" fmla="*/ 28 w 42"/>
                  <a:gd name="T1" fmla="*/ 31 h 31"/>
                  <a:gd name="T2" fmla="*/ 42 w 42"/>
                  <a:gd name="T3" fmla="*/ 31 h 31"/>
                  <a:gd name="T4" fmla="*/ 42 w 42"/>
                  <a:gd name="T5" fmla="*/ 0 h 31"/>
                  <a:gd name="T6" fmla="*/ 28 w 42"/>
                  <a:gd name="T7" fmla="*/ 0 h 31"/>
                  <a:gd name="T8" fmla="*/ 28 w 42"/>
                  <a:gd name="T9" fmla="*/ 13 h 31"/>
                  <a:gd name="T10" fmla="*/ 38 w 42"/>
                  <a:gd name="T11" fmla="*/ 27 h 31"/>
                  <a:gd name="T12" fmla="*/ 28 w 42"/>
                  <a:gd name="T13" fmla="*/ 27 h 31"/>
                  <a:gd name="T14" fmla="*/ 28 w 42"/>
                  <a:gd name="T15" fmla="*/ 31 h 31"/>
                  <a:gd name="T16" fmla="*/ 19 w 42"/>
                  <a:gd name="T17" fmla="*/ 31 h 31"/>
                  <a:gd name="T18" fmla="*/ 28 w 42"/>
                  <a:gd name="T19" fmla="*/ 31 h 31"/>
                  <a:gd name="T20" fmla="*/ 28 w 42"/>
                  <a:gd name="T21" fmla="*/ 27 h 31"/>
                  <a:gd name="T22" fmla="*/ 22 w 42"/>
                  <a:gd name="T23" fmla="*/ 27 h 31"/>
                  <a:gd name="T24" fmla="*/ 21 w 42"/>
                  <a:gd name="T25" fmla="*/ 26 h 31"/>
                  <a:gd name="T26" fmla="*/ 19 w 42"/>
                  <a:gd name="T27" fmla="*/ 23 h 31"/>
                  <a:gd name="T28" fmla="*/ 19 w 42"/>
                  <a:gd name="T29" fmla="*/ 25 h 31"/>
                  <a:gd name="T30" fmla="*/ 20 w 42"/>
                  <a:gd name="T31" fmla="*/ 27 h 31"/>
                  <a:gd name="T32" fmla="*/ 19 w 42"/>
                  <a:gd name="T33" fmla="*/ 27 h 31"/>
                  <a:gd name="T34" fmla="*/ 19 w 42"/>
                  <a:gd name="T35" fmla="*/ 31 h 31"/>
                  <a:gd name="T36" fmla="*/ 28 w 42"/>
                  <a:gd name="T37" fmla="*/ 0 h 31"/>
                  <a:gd name="T38" fmla="*/ 19 w 42"/>
                  <a:gd name="T39" fmla="*/ 0 h 31"/>
                  <a:gd name="T40" fmla="*/ 19 w 42"/>
                  <a:gd name="T41" fmla="*/ 20 h 31"/>
                  <a:gd name="T42" fmla="*/ 26 w 42"/>
                  <a:gd name="T43" fmla="*/ 10 h 31"/>
                  <a:gd name="T44" fmla="*/ 26 w 42"/>
                  <a:gd name="T45" fmla="*/ 10 h 31"/>
                  <a:gd name="T46" fmla="*/ 28 w 42"/>
                  <a:gd name="T47" fmla="*/ 13 h 31"/>
                  <a:gd name="T48" fmla="*/ 28 w 42"/>
                  <a:gd name="T49" fmla="*/ 0 h 31"/>
                  <a:gd name="T50" fmla="*/ 12 w 42"/>
                  <a:gd name="T51" fmla="*/ 31 h 31"/>
                  <a:gd name="T52" fmla="*/ 19 w 42"/>
                  <a:gd name="T53" fmla="*/ 31 h 31"/>
                  <a:gd name="T54" fmla="*/ 19 w 42"/>
                  <a:gd name="T55" fmla="*/ 27 h 31"/>
                  <a:gd name="T56" fmla="*/ 14 w 42"/>
                  <a:gd name="T57" fmla="*/ 27 h 31"/>
                  <a:gd name="T58" fmla="*/ 12 w 42"/>
                  <a:gd name="T59" fmla="*/ 27 h 31"/>
                  <a:gd name="T60" fmla="*/ 12 w 42"/>
                  <a:gd name="T61" fmla="*/ 31 h 31"/>
                  <a:gd name="T62" fmla="*/ 19 w 42"/>
                  <a:gd name="T63" fmla="*/ 0 h 31"/>
                  <a:gd name="T64" fmla="*/ 12 w 42"/>
                  <a:gd name="T65" fmla="*/ 0 h 31"/>
                  <a:gd name="T66" fmla="*/ 12 w 42"/>
                  <a:gd name="T67" fmla="*/ 6 h 31"/>
                  <a:gd name="T68" fmla="*/ 13 w 42"/>
                  <a:gd name="T69" fmla="*/ 8 h 31"/>
                  <a:gd name="T70" fmla="*/ 12 w 42"/>
                  <a:gd name="T71" fmla="*/ 10 h 31"/>
                  <a:gd name="T72" fmla="*/ 12 w 42"/>
                  <a:gd name="T73" fmla="*/ 16 h 31"/>
                  <a:gd name="T74" fmla="*/ 12 w 42"/>
                  <a:gd name="T75" fmla="*/ 16 h 31"/>
                  <a:gd name="T76" fmla="*/ 17 w 42"/>
                  <a:gd name="T77" fmla="*/ 23 h 31"/>
                  <a:gd name="T78" fmla="*/ 19 w 42"/>
                  <a:gd name="T79" fmla="*/ 25 h 31"/>
                  <a:gd name="T80" fmla="*/ 19 w 42"/>
                  <a:gd name="T81" fmla="*/ 23 h 31"/>
                  <a:gd name="T82" fmla="*/ 18 w 42"/>
                  <a:gd name="T83" fmla="*/ 22 h 31"/>
                  <a:gd name="T84" fmla="*/ 19 w 42"/>
                  <a:gd name="T85" fmla="*/ 20 h 31"/>
                  <a:gd name="T86" fmla="*/ 19 w 42"/>
                  <a:gd name="T87" fmla="*/ 0 h 31"/>
                  <a:gd name="T88" fmla="*/ 0 w 42"/>
                  <a:gd name="T89" fmla="*/ 31 h 31"/>
                  <a:gd name="T90" fmla="*/ 12 w 42"/>
                  <a:gd name="T91" fmla="*/ 31 h 31"/>
                  <a:gd name="T92" fmla="*/ 12 w 42"/>
                  <a:gd name="T93" fmla="*/ 27 h 31"/>
                  <a:gd name="T94" fmla="*/ 4 w 42"/>
                  <a:gd name="T95" fmla="*/ 27 h 31"/>
                  <a:gd name="T96" fmla="*/ 4 w 42"/>
                  <a:gd name="T97" fmla="*/ 27 h 31"/>
                  <a:gd name="T98" fmla="*/ 12 w 42"/>
                  <a:gd name="T99" fmla="*/ 16 h 31"/>
                  <a:gd name="T100" fmla="*/ 12 w 42"/>
                  <a:gd name="T101" fmla="*/ 10 h 31"/>
                  <a:gd name="T102" fmla="*/ 10 w 42"/>
                  <a:gd name="T103" fmla="*/ 11 h 31"/>
                  <a:gd name="T104" fmla="*/ 6 w 42"/>
                  <a:gd name="T105" fmla="*/ 8 h 31"/>
                  <a:gd name="T106" fmla="*/ 10 w 42"/>
                  <a:gd name="T107" fmla="*/ 4 h 31"/>
                  <a:gd name="T108" fmla="*/ 10 w 42"/>
                  <a:gd name="T109" fmla="*/ 4 h 31"/>
                  <a:gd name="T110" fmla="*/ 12 w 42"/>
                  <a:gd name="T111" fmla="*/ 6 h 31"/>
                  <a:gd name="T112" fmla="*/ 12 w 42"/>
                  <a:gd name="T113" fmla="*/ 0 h 31"/>
                  <a:gd name="T114" fmla="*/ 0 w 42"/>
                  <a:gd name="T115" fmla="*/ 0 h 31"/>
                  <a:gd name="T116" fmla="*/ 0 w 42"/>
                  <a:gd name="T11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" h="31">
                    <a:moveTo>
                      <a:pt x="28" y="31"/>
                    </a:moveTo>
                    <a:cubicBezTo>
                      <a:pt x="42" y="31"/>
                      <a:pt x="42" y="31"/>
                      <a:pt x="42" y="31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28" y="27"/>
                      <a:pt x="28" y="27"/>
                      <a:pt x="28" y="27"/>
                    </a:cubicBezTo>
                    <a:lnTo>
                      <a:pt x="28" y="31"/>
                    </a:lnTo>
                    <a:close/>
                    <a:moveTo>
                      <a:pt x="19" y="31"/>
                    </a:moveTo>
                    <a:cubicBezTo>
                      <a:pt x="28" y="31"/>
                      <a:pt x="28" y="31"/>
                      <a:pt x="28" y="31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31"/>
                      <a:pt x="19" y="31"/>
                      <a:pt x="19" y="31"/>
                    </a:cubicBezTo>
                    <a:close/>
                    <a:moveTo>
                      <a:pt x="28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3"/>
                      <a:pt x="28" y="13"/>
                      <a:pt x="28" y="13"/>
                    </a:cubicBezTo>
                    <a:lnTo>
                      <a:pt x="28" y="0"/>
                    </a:lnTo>
                    <a:close/>
                    <a:moveTo>
                      <a:pt x="12" y="31"/>
                    </a:move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31"/>
                      <a:pt x="12" y="31"/>
                      <a:pt x="12" y="31"/>
                    </a:cubicBezTo>
                    <a:close/>
                    <a:moveTo>
                      <a:pt x="19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3" y="6"/>
                      <a:pt x="13" y="7"/>
                      <a:pt x="13" y="8"/>
                    </a:cubicBezTo>
                    <a:cubicBezTo>
                      <a:pt x="13" y="8"/>
                      <a:pt x="13" y="9"/>
                      <a:pt x="12" y="10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9" y="20"/>
                      <a:pt x="19" y="20"/>
                      <a:pt x="19" y="20"/>
                    </a:cubicBezTo>
                    <a:lnTo>
                      <a:pt x="19" y="0"/>
                    </a:lnTo>
                    <a:close/>
                    <a:moveTo>
                      <a:pt x="0" y="31"/>
                    </a:move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1" y="11"/>
                      <a:pt x="10" y="11"/>
                    </a:cubicBezTo>
                    <a:cubicBezTo>
                      <a:pt x="8" y="11"/>
                      <a:pt x="6" y="9"/>
                      <a:pt x="6" y="8"/>
                    </a:cubicBezTo>
                    <a:cubicBezTo>
                      <a:pt x="6" y="6"/>
                      <a:pt x="8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2" y="5"/>
                      <a:pt x="12" y="6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2" name="Freeform: Shape 129"/>
              <p:cNvSpPr/>
              <p:nvPr/>
            </p:nvSpPr>
            <p:spPr bwMode="auto">
              <a:xfrm>
                <a:off x="5766459" y="1895010"/>
                <a:ext cx="93131" cy="115189"/>
              </a:xfrm>
              <a:custGeom>
                <a:avLst/>
                <a:gdLst>
                  <a:gd name="T0" fmla="*/ 3 w 21"/>
                  <a:gd name="T1" fmla="*/ 23 h 26"/>
                  <a:gd name="T2" fmla="*/ 3 w 21"/>
                  <a:gd name="T3" fmla="*/ 22 h 26"/>
                  <a:gd name="T4" fmla="*/ 3 w 21"/>
                  <a:gd name="T5" fmla="*/ 22 h 26"/>
                  <a:gd name="T6" fmla="*/ 3 w 21"/>
                  <a:gd name="T7" fmla="*/ 6 h 26"/>
                  <a:gd name="T8" fmla="*/ 18 w 21"/>
                  <a:gd name="T9" fmla="*/ 6 h 26"/>
                  <a:gd name="T10" fmla="*/ 18 w 21"/>
                  <a:gd name="T11" fmla="*/ 17 h 26"/>
                  <a:gd name="T12" fmla="*/ 17 w 21"/>
                  <a:gd name="T13" fmla="*/ 17 h 26"/>
                  <a:gd name="T14" fmla="*/ 12 w 21"/>
                  <a:gd name="T15" fmla="*/ 22 h 26"/>
                  <a:gd name="T16" fmla="*/ 17 w 21"/>
                  <a:gd name="T17" fmla="*/ 26 h 26"/>
                  <a:gd name="T18" fmla="*/ 21 w 21"/>
                  <a:gd name="T19" fmla="*/ 22 h 26"/>
                  <a:gd name="T20" fmla="*/ 21 w 21"/>
                  <a:gd name="T21" fmla="*/ 22 h 26"/>
                  <a:gd name="T22" fmla="*/ 21 w 21"/>
                  <a:gd name="T23" fmla="*/ 22 h 26"/>
                  <a:gd name="T24" fmla="*/ 21 w 21"/>
                  <a:gd name="T25" fmla="*/ 6 h 26"/>
                  <a:gd name="T26" fmla="*/ 21 w 21"/>
                  <a:gd name="T27" fmla="*/ 0 h 26"/>
                  <a:gd name="T28" fmla="*/ 18 w 21"/>
                  <a:gd name="T29" fmla="*/ 0 h 26"/>
                  <a:gd name="T30" fmla="*/ 3 w 21"/>
                  <a:gd name="T31" fmla="*/ 0 h 26"/>
                  <a:gd name="T32" fmla="*/ 0 w 21"/>
                  <a:gd name="T33" fmla="*/ 0 h 26"/>
                  <a:gd name="T34" fmla="*/ 0 w 21"/>
                  <a:gd name="T35" fmla="*/ 6 h 26"/>
                  <a:gd name="T36" fmla="*/ 0 w 21"/>
                  <a:gd name="T37" fmla="*/ 17 h 26"/>
                  <a:gd name="T38" fmla="*/ 0 w 21"/>
                  <a:gd name="T39" fmla="*/ 17 h 26"/>
                  <a:gd name="T40" fmla="*/ 3 w 21"/>
                  <a:gd name="T41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" h="26">
                    <a:moveTo>
                      <a:pt x="3" y="23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7"/>
                      <a:pt x="17" y="17"/>
                      <a:pt x="17" y="17"/>
                    </a:cubicBezTo>
                    <a:cubicBezTo>
                      <a:pt x="14" y="17"/>
                      <a:pt x="12" y="19"/>
                      <a:pt x="12" y="22"/>
                    </a:cubicBezTo>
                    <a:cubicBezTo>
                      <a:pt x="12" y="24"/>
                      <a:pt x="14" y="26"/>
                      <a:pt x="17" y="26"/>
                    </a:cubicBezTo>
                    <a:cubicBezTo>
                      <a:pt x="19" y="26"/>
                      <a:pt x="21" y="24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" y="19"/>
                      <a:pt x="2" y="21"/>
                      <a:pt x="3" y="2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Group 59"/>
            <p:cNvGrpSpPr/>
            <p:nvPr/>
          </p:nvGrpSpPr>
          <p:grpSpPr>
            <a:xfrm>
              <a:off x="6698196" y="1819393"/>
              <a:ext cx="5062269" cy="5038607"/>
              <a:chOff x="4476326" y="1364544"/>
              <a:chExt cx="3796702" cy="3778956"/>
            </a:xfrm>
          </p:grpSpPr>
          <p:sp>
            <p:nvSpPr>
              <p:cNvPr id="34" name="Freeform: Shape 61"/>
              <p:cNvSpPr/>
              <p:nvPr/>
            </p:nvSpPr>
            <p:spPr bwMode="auto">
              <a:xfrm>
                <a:off x="4749783" y="1386364"/>
                <a:ext cx="2829064" cy="2829064"/>
              </a:xfrm>
              <a:custGeom>
                <a:avLst/>
                <a:gdLst>
                  <a:gd name="T0" fmla="*/ 315 w 630"/>
                  <a:gd name="T1" fmla="*/ 19 h 630"/>
                  <a:gd name="T2" fmla="*/ 611 w 630"/>
                  <a:gd name="T3" fmla="*/ 315 h 630"/>
                  <a:gd name="T4" fmla="*/ 315 w 630"/>
                  <a:gd name="T5" fmla="*/ 611 h 630"/>
                  <a:gd name="T6" fmla="*/ 315 w 630"/>
                  <a:gd name="T7" fmla="*/ 630 h 630"/>
                  <a:gd name="T8" fmla="*/ 630 w 630"/>
                  <a:gd name="T9" fmla="*/ 315 h 630"/>
                  <a:gd name="T10" fmla="*/ 315 w 630"/>
                  <a:gd name="T11" fmla="*/ 0 h 630"/>
                  <a:gd name="T12" fmla="*/ 315 w 630"/>
                  <a:gd name="T13" fmla="*/ 19 h 630"/>
                  <a:gd name="T14" fmla="*/ 315 w 630"/>
                  <a:gd name="T15" fmla="*/ 611 h 630"/>
                  <a:gd name="T16" fmla="*/ 19 w 630"/>
                  <a:gd name="T17" fmla="*/ 315 h 630"/>
                  <a:gd name="T18" fmla="*/ 315 w 630"/>
                  <a:gd name="T19" fmla="*/ 19 h 630"/>
                  <a:gd name="T20" fmla="*/ 315 w 630"/>
                  <a:gd name="T21" fmla="*/ 0 h 630"/>
                  <a:gd name="T22" fmla="*/ 0 w 630"/>
                  <a:gd name="T23" fmla="*/ 315 h 630"/>
                  <a:gd name="T24" fmla="*/ 315 w 630"/>
                  <a:gd name="T25" fmla="*/ 630 h 630"/>
                  <a:gd name="T26" fmla="*/ 315 w 630"/>
                  <a:gd name="T27" fmla="*/ 611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0" h="630">
                    <a:moveTo>
                      <a:pt x="315" y="19"/>
                    </a:moveTo>
                    <a:cubicBezTo>
                      <a:pt x="479" y="19"/>
                      <a:pt x="611" y="152"/>
                      <a:pt x="611" y="315"/>
                    </a:cubicBezTo>
                    <a:cubicBezTo>
                      <a:pt x="611" y="479"/>
                      <a:pt x="479" y="611"/>
                      <a:pt x="315" y="611"/>
                    </a:cubicBezTo>
                    <a:cubicBezTo>
                      <a:pt x="315" y="630"/>
                      <a:pt x="315" y="630"/>
                      <a:pt x="315" y="630"/>
                    </a:cubicBezTo>
                    <a:cubicBezTo>
                      <a:pt x="489" y="630"/>
                      <a:pt x="630" y="489"/>
                      <a:pt x="630" y="315"/>
                    </a:cubicBezTo>
                    <a:cubicBezTo>
                      <a:pt x="630" y="141"/>
                      <a:pt x="489" y="0"/>
                      <a:pt x="315" y="0"/>
                    </a:cubicBezTo>
                    <a:lnTo>
                      <a:pt x="315" y="19"/>
                    </a:lnTo>
                    <a:close/>
                    <a:moveTo>
                      <a:pt x="315" y="611"/>
                    </a:moveTo>
                    <a:cubicBezTo>
                      <a:pt x="152" y="611"/>
                      <a:pt x="19" y="479"/>
                      <a:pt x="19" y="315"/>
                    </a:cubicBezTo>
                    <a:cubicBezTo>
                      <a:pt x="19" y="152"/>
                      <a:pt x="152" y="19"/>
                      <a:pt x="315" y="19"/>
                    </a:cubicBezTo>
                    <a:cubicBezTo>
                      <a:pt x="315" y="0"/>
                      <a:pt x="315" y="0"/>
                      <a:pt x="315" y="0"/>
                    </a:cubicBezTo>
                    <a:cubicBezTo>
                      <a:pt x="141" y="0"/>
                      <a:pt x="0" y="141"/>
                      <a:pt x="0" y="315"/>
                    </a:cubicBezTo>
                    <a:cubicBezTo>
                      <a:pt x="0" y="489"/>
                      <a:pt x="141" y="630"/>
                      <a:pt x="315" y="630"/>
                    </a:cubicBezTo>
                    <a:lnTo>
                      <a:pt x="315" y="611"/>
                    </a:lnTo>
                    <a:close/>
                  </a:path>
                </a:pathLst>
              </a:custGeom>
              <a:solidFill>
                <a:schemeClr val="bg1">
                  <a:lumMod val="95000"/>
                  <a:alpha val="61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Freeform: Shape 62"/>
              <p:cNvSpPr/>
              <p:nvPr/>
            </p:nvSpPr>
            <p:spPr bwMode="auto">
              <a:xfrm>
                <a:off x="6896145" y="3801414"/>
                <a:ext cx="1376883" cy="1342086"/>
              </a:xfrm>
              <a:custGeom>
                <a:avLst/>
                <a:gdLst>
                  <a:gd name="connsiteX0" fmla="*/ 246478 w 1376883"/>
                  <a:gd name="connsiteY0" fmla="*/ 0 h 1342086"/>
                  <a:gd name="connsiteX1" fmla="*/ 1376883 w 1376883"/>
                  <a:gd name="connsiteY1" fmla="*/ 1342086 h 1342086"/>
                  <a:gd name="connsiteX2" fmla="*/ 964218 w 1376883"/>
                  <a:gd name="connsiteY2" fmla="*/ 1342086 h 1342086"/>
                  <a:gd name="connsiteX3" fmla="*/ 0 w 1376883"/>
                  <a:gd name="connsiteY3" fmla="*/ 201522 h 1342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6883" h="1342086">
                    <a:moveTo>
                      <a:pt x="246478" y="0"/>
                    </a:moveTo>
                    <a:lnTo>
                      <a:pt x="1376883" y="1342086"/>
                    </a:lnTo>
                    <a:lnTo>
                      <a:pt x="964218" y="1342086"/>
                    </a:lnTo>
                    <a:lnTo>
                      <a:pt x="0" y="201522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Freeform: Shape 63"/>
              <p:cNvSpPr/>
              <p:nvPr/>
            </p:nvSpPr>
            <p:spPr bwMode="auto">
              <a:xfrm>
                <a:off x="6810884" y="3702203"/>
                <a:ext cx="466602" cy="430948"/>
              </a:xfrm>
              <a:custGeom>
                <a:avLst/>
                <a:gdLst>
                  <a:gd name="T0" fmla="*/ 79 w 104"/>
                  <a:gd name="T1" fmla="*/ 0 h 96"/>
                  <a:gd name="T2" fmla="*/ 0 w 104"/>
                  <a:gd name="T3" fmla="*/ 65 h 96"/>
                  <a:gd name="T4" fmla="*/ 25 w 104"/>
                  <a:gd name="T5" fmla="*/ 96 h 96"/>
                  <a:gd name="T6" fmla="*/ 104 w 104"/>
                  <a:gd name="T7" fmla="*/ 31 h 96"/>
                  <a:gd name="T8" fmla="*/ 79 w 104"/>
                  <a:gd name="T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96">
                    <a:moveTo>
                      <a:pt x="79" y="0"/>
                    </a:moveTo>
                    <a:cubicBezTo>
                      <a:pt x="0" y="65"/>
                      <a:pt x="0" y="65"/>
                      <a:pt x="0" y="65"/>
                    </a:cubicBezTo>
                    <a:cubicBezTo>
                      <a:pt x="25" y="96"/>
                      <a:pt x="25" y="96"/>
                      <a:pt x="25" y="96"/>
                    </a:cubicBezTo>
                    <a:cubicBezTo>
                      <a:pt x="63" y="85"/>
                      <a:pt x="89" y="63"/>
                      <a:pt x="104" y="31"/>
                    </a:cubicBezTo>
                    <a:lnTo>
                      <a:pt x="79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Freeform: Shape 64"/>
              <p:cNvSpPr/>
              <p:nvPr/>
            </p:nvSpPr>
            <p:spPr bwMode="auto">
              <a:xfrm>
                <a:off x="4476326" y="1364544"/>
                <a:ext cx="3260012" cy="2853867"/>
              </a:xfrm>
              <a:custGeom>
                <a:avLst/>
                <a:gdLst>
                  <a:gd name="T0" fmla="*/ 363 w 726"/>
                  <a:gd name="T1" fmla="*/ 636 h 636"/>
                  <a:gd name="T2" fmla="*/ 516 w 726"/>
                  <a:gd name="T3" fmla="*/ 597 h 636"/>
                  <a:gd name="T4" fmla="*/ 642 w 726"/>
                  <a:gd name="T5" fmla="*/ 166 h 636"/>
                  <a:gd name="T6" fmla="*/ 363 w 726"/>
                  <a:gd name="T7" fmla="*/ 0 h 636"/>
                  <a:gd name="T8" fmla="*/ 363 w 726"/>
                  <a:gd name="T9" fmla="*/ 18 h 636"/>
                  <a:gd name="T10" fmla="*/ 627 w 726"/>
                  <a:gd name="T11" fmla="*/ 174 h 636"/>
                  <a:gd name="T12" fmla="*/ 507 w 726"/>
                  <a:gd name="T13" fmla="*/ 582 h 636"/>
                  <a:gd name="T14" fmla="*/ 363 w 726"/>
                  <a:gd name="T15" fmla="*/ 618 h 636"/>
                  <a:gd name="T16" fmla="*/ 363 w 726"/>
                  <a:gd name="T17" fmla="*/ 636 h 636"/>
                  <a:gd name="T18" fmla="*/ 211 w 726"/>
                  <a:gd name="T19" fmla="*/ 39 h 636"/>
                  <a:gd name="T20" fmla="*/ 84 w 726"/>
                  <a:gd name="T21" fmla="*/ 471 h 636"/>
                  <a:gd name="T22" fmla="*/ 363 w 726"/>
                  <a:gd name="T23" fmla="*/ 636 h 636"/>
                  <a:gd name="T24" fmla="*/ 363 w 726"/>
                  <a:gd name="T25" fmla="*/ 618 h 636"/>
                  <a:gd name="T26" fmla="*/ 100 w 726"/>
                  <a:gd name="T27" fmla="*/ 462 h 636"/>
                  <a:gd name="T28" fmla="*/ 219 w 726"/>
                  <a:gd name="T29" fmla="*/ 55 h 636"/>
                  <a:gd name="T30" fmla="*/ 363 w 726"/>
                  <a:gd name="T31" fmla="*/ 18 h 636"/>
                  <a:gd name="T32" fmla="*/ 363 w 726"/>
                  <a:gd name="T33" fmla="*/ 0 h 636"/>
                  <a:gd name="T34" fmla="*/ 211 w 726"/>
                  <a:gd name="T35" fmla="*/ 39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26" h="636">
                    <a:moveTo>
                      <a:pt x="363" y="636"/>
                    </a:moveTo>
                    <a:cubicBezTo>
                      <a:pt x="415" y="636"/>
                      <a:pt x="467" y="623"/>
                      <a:pt x="516" y="597"/>
                    </a:cubicBezTo>
                    <a:cubicBezTo>
                      <a:pt x="670" y="513"/>
                      <a:pt x="726" y="320"/>
                      <a:pt x="642" y="166"/>
                    </a:cubicBezTo>
                    <a:cubicBezTo>
                      <a:pt x="584" y="60"/>
                      <a:pt x="476" y="0"/>
                      <a:pt x="363" y="0"/>
                    </a:cubicBezTo>
                    <a:cubicBezTo>
                      <a:pt x="363" y="18"/>
                      <a:pt x="363" y="18"/>
                      <a:pt x="363" y="18"/>
                    </a:cubicBezTo>
                    <a:cubicBezTo>
                      <a:pt x="469" y="18"/>
                      <a:pt x="572" y="74"/>
                      <a:pt x="627" y="174"/>
                    </a:cubicBezTo>
                    <a:cubicBezTo>
                      <a:pt x="706" y="320"/>
                      <a:pt x="653" y="502"/>
                      <a:pt x="507" y="582"/>
                    </a:cubicBezTo>
                    <a:cubicBezTo>
                      <a:pt x="462" y="607"/>
                      <a:pt x="412" y="619"/>
                      <a:pt x="363" y="618"/>
                    </a:cubicBezTo>
                    <a:lnTo>
                      <a:pt x="363" y="636"/>
                    </a:lnTo>
                    <a:close/>
                    <a:moveTo>
                      <a:pt x="211" y="39"/>
                    </a:moveTo>
                    <a:cubicBezTo>
                      <a:pt x="57" y="124"/>
                      <a:pt x="0" y="317"/>
                      <a:pt x="84" y="471"/>
                    </a:cubicBezTo>
                    <a:cubicBezTo>
                      <a:pt x="142" y="576"/>
                      <a:pt x="251" y="636"/>
                      <a:pt x="363" y="636"/>
                    </a:cubicBezTo>
                    <a:cubicBezTo>
                      <a:pt x="363" y="618"/>
                      <a:pt x="363" y="618"/>
                      <a:pt x="363" y="618"/>
                    </a:cubicBezTo>
                    <a:cubicBezTo>
                      <a:pt x="257" y="618"/>
                      <a:pt x="154" y="562"/>
                      <a:pt x="100" y="462"/>
                    </a:cubicBezTo>
                    <a:cubicBezTo>
                      <a:pt x="20" y="317"/>
                      <a:pt x="74" y="134"/>
                      <a:pt x="219" y="55"/>
                    </a:cubicBezTo>
                    <a:cubicBezTo>
                      <a:pt x="265" y="30"/>
                      <a:pt x="315" y="18"/>
                      <a:pt x="363" y="18"/>
                    </a:cubicBezTo>
                    <a:cubicBezTo>
                      <a:pt x="363" y="0"/>
                      <a:pt x="363" y="0"/>
                      <a:pt x="363" y="0"/>
                    </a:cubicBezTo>
                    <a:cubicBezTo>
                      <a:pt x="312" y="0"/>
                      <a:pt x="259" y="13"/>
                      <a:pt x="211" y="39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Group 283"/>
          <p:cNvGrpSpPr/>
          <p:nvPr>
            <p:custDataLst>
              <p:tags r:id="rId38"/>
            </p:custDataLst>
          </p:nvPr>
        </p:nvGrpSpPr>
        <p:grpSpPr>
          <a:xfrm>
            <a:off x="544631" y="1396231"/>
            <a:ext cx="10752456" cy="1948180"/>
            <a:chOff x="6010169" y="2573091"/>
            <a:chExt cx="8836337" cy="1601009"/>
          </a:xfrm>
        </p:grpSpPr>
        <p:sp>
          <p:nvSpPr>
            <p:cNvPr id="20" name="TextBox 297"/>
            <p:cNvSpPr txBox="1"/>
            <p:nvPr>
              <p:custDataLst>
                <p:tags r:id="rId39"/>
              </p:custDataLst>
            </p:nvPr>
          </p:nvSpPr>
          <p:spPr>
            <a:xfrm>
              <a:off x="6010169" y="3838034"/>
              <a:ext cx="7687242" cy="336066"/>
            </a:xfrm>
            <a:prstGeom prst="rect">
              <a:avLst/>
            </a:prstGeom>
          </p:spPr>
          <p:txBody>
            <a:bodyPr vert="horz" wrap="square" lIns="360000" tIns="0" rIns="0" bIns="0" anchor="ctr" anchorCtr="0"/>
            <a:lstStyle/>
            <a:p>
              <a:pPr>
                <a:lnSpc>
                  <a:spcPct val="150000"/>
                </a:lnSpc>
              </a:pPr>
              <a:r>
                <a:rPr lang="zh-CN" altLang="en-US" sz="4400" b="1" dirty="0">
                  <a:solidFill>
                    <a:srgbClr val="00B05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议题二：新能源之都</a:t>
              </a:r>
              <a:r>
                <a:rPr lang="en-US" altLang="zh-CN" sz="4400" b="1" dirty="0">
                  <a:solidFill>
                    <a:srgbClr val="00B05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·</a:t>
              </a:r>
              <a:r>
                <a:rPr lang="zh-CN" altLang="en-US" sz="44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观</a:t>
              </a:r>
              <a:r>
                <a:rPr lang="zh-CN" altLang="en-US" sz="4400" b="1" dirty="0">
                  <a:solidFill>
                    <a:srgbClr val="00B05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经济全球化</a:t>
              </a:r>
              <a:endParaRPr lang="zh-CN" altLang="en-US" sz="4400" b="1" dirty="0"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endParaRPr>
            </a:p>
          </p:txBody>
        </p:sp>
        <p:sp>
          <p:nvSpPr>
            <p:cNvPr id="18" name="TextBox 295"/>
            <p:cNvSpPr txBox="1"/>
            <p:nvPr>
              <p:custDataLst>
                <p:tags r:id="rId40"/>
              </p:custDataLst>
            </p:nvPr>
          </p:nvSpPr>
          <p:spPr>
            <a:xfrm>
              <a:off x="7077856" y="2573091"/>
              <a:ext cx="7768650" cy="320411"/>
            </a:xfrm>
            <a:prstGeom prst="rect">
              <a:avLst/>
            </a:prstGeom>
          </p:spPr>
          <p:txBody>
            <a:bodyPr vert="horz" wrap="square" lIns="360000" tIns="0" rIns="0" bIns="0" anchor="ctr" anchorCtr="0"/>
            <a:lstStyle/>
            <a:p>
              <a:pPr algn="l">
                <a:lnSpc>
                  <a:spcPct val="120000"/>
                </a:lnSpc>
              </a:pPr>
              <a:r>
                <a:rPr lang="zh-CN" altLang="en-US" sz="4400" b="1" dirty="0">
                  <a:solidFill>
                    <a:srgbClr val="0070C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议题一：融一带一路</a:t>
              </a:r>
              <a:r>
                <a:rPr lang="en-US" altLang="zh-CN" sz="4400" b="1" dirty="0">
                  <a:solidFill>
                    <a:srgbClr val="0070C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·</a:t>
              </a:r>
              <a:r>
                <a:rPr lang="zh-CN" altLang="en-US" sz="4400" b="1" dirty="0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建</a:t>
              </a:r>
              <a:r>
                <a:rPr lang="zh-CN" altLang="en-US" sz="4400" b="1" dirty="0">
                  <a:solidFill>
                    <a:srgbClr val="0070C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共同的家园</a:t>
              </a:r>
              <a:endParaRPr lang="zh-CN" altLang="en-US" sz="4400" b="1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endParaRPr>
            </a:p>
          </p:txBody>
        </p:sp>
      </p:grpSp>
      <p:sp>
        <p:nvSpPr>
          <p:cNvPr id="4" name="MH_Title"/>
          <p:cNvSpPr txBox="1">
            <a:spLocks noChangeArrowheads="1"/>
          </p:cNvSpPr>
          <p:nvPr>
            <p:custDataLst>
              <p:tags r:id="rId41"/>
            </p:custDataLst>
          </p:nvPr>
        </p:nvSpPr>
        <p:spPr bwMode="auto">
          <a:xfrm>
            <a:off x="323850" y="4326890"/>
            <a:ext cx="8980170" cy="922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Autofit/>
          </a:bodyPr>
          <a:lstStyle>
            <a:defPPr>
              <a:defRPr lang="zh-CN"/>
            </a:defPPr>
            <a:lvl1pPr>
              <a:defRPr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4400" b="1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议题三：汉江路街区</a:t>
            </a:r>
            <a:r>
              <a:rPr lang="en-US" altLang="zh-CN" sz="4400" b="1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·</a:t>
            </a:r>
            <a:r>
              <a:rPr lang="zh-CN" altLang="en-US" sz="4400" b="1" dirty="0">
                <a:solidFill>
                  <a:schemeClr val="tx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聚</a:t>
            </a:r>
            <a:r>
              <a:rPr lang="zh-CN" altLang="en-US" sz="4400" b="1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多样性文化</a:t>
            </a:r>
            <a:endParaRPr lang="zh-CN" altLang="en-US" sz="4400" b="1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tile tx="-11430000" ty="323850" sx="100000" sy="100000" flip="xy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MH_Number"/>
          <p:cNvSpPr/>
          <p:nvPr>
            <p:custDataLst>
              <p:tags r:id="rId2"/>
            </p:custDataLst>
          </p:nvPr>
        </p:nvSpPr>
        <p:spPr>
          <a:xfrm>
            <a:off x="5027135" y="2307181"/>
            <a:ext cx="1129618" cy="112961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4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1</a:t>
            </a:r>
            <a:endParaRPr lang="zh-CN" altLang="en-US" sz="48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6" name="MH_Others_1"/>
          <p:cNvSpPr txBox="1"/>
          <p:nvPr>
            <p:custDataLst>
              <p:tags r:id="rId3"/>
            </p:custDataLst>
          </p:nvPr>
        </p:nvSpPr>
        <p:spPr>
          <a:xfrm>
            <a:off x="4307842" y="1464491"/>
            <a:ext cx="883953" cy="102695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5400" spc="200" dirty="0"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第</a:t>
            </a:r>
            <a:endParaRPr lang="zh-CN" altLang="en-US" sz="5400" spc="200" dirty="0">
              <a:solidFill>
                <a:schemeClr val="accent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cs typeface="+mn-ea"/>
              <a:sym typeface="+mn-lt"/>
            </a:endParaRPr>
          </a:p>
        </p:txBody>
      </p:sp>
      <p:sp>
        <p:nvSpPr>
          <p:cNvPr id="17" name="MH_Others_2"/>
          <p:cNvSpPr txBox="1"/>
          <p:nvPr>
            <p:custDataLst>
              <p:tags r:id="rId4"/>
            </p:custDataLst>
          </p:nvPr>
        </p:nvSpPr>
        <p:spPr>
          <a:xfrm>
            <a:off x="5809975" y="3306169"/>
            <a:ext cx="631466" cy="75637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spc="200"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章</a:t>
            </a:r>
            <a:endParaRPr lang="zh-CN" altLang="en-US" sz="3200" spc="200">
              <a:solidFill>
                <a:schemeClr val="accent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cs typeface="+mn-ea"/>
              <a:sym typeface="+mn-lt"/>
            </a:endParaRPr>
          </a:p>
        </p:txBody>
      </p:sp>
      <p:sp>
        <p:nvSpPr>
          <p:cNvPr id="2" name="MH_Title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07415" y="3914140"/>
            <a:ext cx="9798050" cy="106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>
              <a:defRPr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4800" b="1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议题一：融一带一路</a:t>
            </a:r>
            <a:r>
              <a:rPr lang="en-US" altLang="zh-CN" sz="4800" b="1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·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建</a:t>
            </a:r>
            <a:r>
              <a:rPr lang="zh-CN" altLang="en-US" sz="4800" b="1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共同的家园</a:t>
            </a:r>
            <a:endParaRPr lang="zh-CN" altLang="en-US" sz="4800" b="1" dirty="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3" name="图片 2"/>
          <p:cNvPicPr/>
          <p:nvPr>
            <p:custDataLst>
              <p:tags r:id="rId6"/>
            </p:custDataLst>
          </p:nvPr>
        </p:nvPicPr>
        <p:blipFill>
          <a:blip r:embed="rId7"/>
          <a:srcRect l="27552" t="6735" r="12096" b="5840"/>
          <a:stretch>
            <a:fillRect/>
          </a:stretch>
        </p:blipFill>
        <p:spPr>
          <a:xfrm>
            <a:off x="558165" y="524510"/>
            <a:ext cx="3749675" cy="2912110"/>
          </a:xfrm>
          <a:prstGeom prst="ellipse">
            <a:avLst/>
          </a:prstGeom>
          <a:noFill/>
          <a:ln w="9525">
            <a:noFill/>
          </a:ln>
        </p:spPr>
      </p:pic>
    </p:spTree>
    <p:custDataLst>
      <p:tags r:id="rId8"/>
    </p:custData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16" grpId="0"/>
      <p:bldP spid="17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97485" y="914400"/>
            <a:ext cx="11994515" cy="57543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很多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进口食品出现在常州市民的超市里餐桌上，欧洲格鲁吉亚的葡萄酒、中亚哈萨克斯坦的面粉、南美阿根廷的车厘子，还有非洲南非的坚果；而越来越多的常州产品也正走出国门，新能源汽车远销海外，太阳能光伏电板出口欧洲······</a:t>
            </a:r>
            <a:endParaRPr lang="en-US" altLang="zh-CN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【特点一】 封闭 VS 开放</a:t>
            </a:r>
            <a:endParaRPr lang="en-US" altLang="zh-CN" sz="28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常州企业参与“一带一路”沿线国家建设，常州液压助力巴基斯坦卡洛特水电站建设，极大缓解当地百姓的缺电问题；常州戚墅堰中车助力肯尼亚蒙内铁路通车，极大缩短路程时间，改善了当地民众出行条件···</a:t>
            </a:r>
            <a:endParaRPr lang="en-US" altLang="zh-CN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【特点二】落后 VS 发展</a:t>
            </a:r>
            <a:endParaRPr lang="en-US" altLang="zh-CN" sz="28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通过建立贸易关系，加强基础设施建设，促进人文交流，“一带一路”实现中国与沿线国家互利互惠、共同发展，推动中国与世界更紧密地联系在一起。</a:t>
            </a:r>
            <a:endParaRPr lang="en-US" altLang="zh-CN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【特点三】孤立存在 VS 紧密联系</a:t>
            </a:r>
            <a:endParaRPr lang="en-US" altLang="zh-CN" sz="28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 b="1"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阅读材料，回想曾经的世界，思考</a:t>
            </a:r>
            <a:r>
              <a:rPr lang="en-US" altLang="zh-CN" sz="3200" b="1"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当今世界</a:t>
            </a:r>
            <a:r>
              <a:rPr lang="zh-CN" altLang="en-US" sz="3200" b="1"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又呈现何种特点</a:t>
            </a:r>
            <a:r>
              <a:rPr lang="en-US" altLang="zh-CN" sz="3200" b="1"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？</a:t>
            </a:r>
            <a:endParaRPr lang="en-US" altLang="zh-CN" sz="3200" b="1"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  <a:cs typeface="黑体" panose="02010609060101010101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2"/>
            </p:custDataLst>
          </p:nvPr>
        </p:nvSpPr>
        <p:spPr>
          <a:xfrm rot="21199594">
            <a:off x="5125720" y="1520190"/>
            <a:ext cx="1186180" cy="64135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none" rtlCol="0">
            <a:noAutofit/>
          </a:bodyPr>
          <a:p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开放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>
            <p:custDataLst>
              <p:tags r:id="rId3"/>
            </p:custDataLst>
          </p:nvPr>
        </p:nvSpPr>
        <p:spPr>
          <a:xfrm rot="21199594">
            <a:off x="5601335" y="3834765"/>
            <a:ext cx="1186180" cy="64135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none" rtlCol="0">
            <a:noAutofit/>
          </a:bodyPr>
          <a:p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发展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4"/>
            </p:custDataLst>
          </p:nvPr>
        </p:nvSpPr>
        <p:spPr>
          <a:xfrm rot="21199594">
            <a:off x="6012815" y="5224145"/>
            <a:ext cx="2090420" cy="64135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none" rtlCol="0">
            <a:noAutofit/>
          </a:bodyPr>
          <a:p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紧密联系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97485" y="201295"/>
            <a:ext cx="7804150" cy="589280"/>
            <a:chOff x="0" y="416560"/>
            <a:chExt cx="3586480" cy="589280"/>
          </a:xfrm>
        </p:grpSpPr>
        <p:sp>
          <p:nvSpPr>
            <p:cNvPr id="6" name="五边形 5"/>
            <p:cNvSpPr/>
            <p:nvPr/>
          </p:nvSpPr>
          <p:spPr>
            <a:xfrm>
              <a:off x="0" y="416560"/>
              <a:ext cx="2997200" cy="589280"/>
            </a:xfrm>
            <a:prstGeom prst="homePlat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24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 </a:t>
              </a:r>
              <a:r>
                <a:rPr lang="en-US" altLang="zh-CN" sz="28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融入“一带一路”建设中的常州身影</a:t>
              </a:r>
              <a:endParaRPr lang="en-US" altLang="zh-CN" sz="2800" b="1" spc="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2997200" y="416560"/>
              <a:ext cx="589280" cy="589280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44" grpId="0" bldLvl="0" animBg="1"/>
      <p:bldP spid="4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tile tx="-11430000" ty="323850" sx="100000" sy="100000" flip="xy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MH_Number"/>
          <p:cNvSpPr/>
          <p:nvPr>
            <p:custDataLst>
              <p:tags r:id="rId2"/>
            </p:custDataLst>
          </p:nvPr>
        </p:nvSpPr>
        <p:spPr>
          <a:xfrm>
            <a:off x="5027135" y="2307181"/>
            <a:ext cx="1129618" cy="112961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4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2</a:t>
            </a:r>
            <a:endParaRPr lang="en-US" altLang="zh-CN" sz="48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6" name="MH_Others_1"/>
          <p:cNvSpPr txBox="1"/>
          <p:nvPr>
            <p:custDataLst>
              <p:tags r:id="rId3"/>
            </p:custDataLst>
          </p:nvPr>
        </p:nvSpPr>
        <p:spPr>
          <a:xfrm>
            <a:off x="4307842" y="1464491"/>
            <a:ext cx="883953" cy="102695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5400" spc="200" dirty="0"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第</a:t>
            </a:r>
            <a:endParaRPr lang="zh-CN" altLang="en-US" sz="5400" spc="200" dirty="0">
              <a:solidFill>
                <a:schemeClr val="accent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cs typeface="+mn-ea"/>
              <a:sym typeface="+mn-lt"/>
            </a:endParaRPr>
          </a:p>
        </p:txBody>
      </p:sp>
      <p:sp>
        <p:nvSpPr>
          <p:cNvPr id="17" name="MH_Others_2"/>
          <p:cNvSpPr txBox="1"/>
          <p:nvPr>
            <p:custDataLst>
              <p:tags r:id="rId4"/>
            </p:custDataLst>
          </p:nvPr>
        </p:nvSpPr>
        <p:spPr>
          <a:xfrm>
            <a:off x="5809975" y="3306169"/>
            <a:ext cx="631466" cy="75637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spc="200"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章</a:t>
            </a:r>
            <a:endParaRPr lang="zh-CN" altLang="en-US" sz="3200" spc="200">
              <a:solidFill>
                <a:schemeClr val="accent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cs typeface="+mn-ea"/>
              <a:sym typeface="+mn-lt"/>
            </a:endParaRPr>
          </a:p>
        </p:txBody>
      </p:sp>
      <p:sp>
        <p:nvSpPr>
          <p:cNvPr id="6" name="MH_Title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144270" y="3914140"/>
            <a:ext cx="9610090" cy="106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>
              <a:defRPr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4800" b="1" dirty="0"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议题二：新能源之都</a:t>
            </a:r>
            <a:r>
              <a:rPr lang="en-US" altLang="zh-CN" sz="4800" b="1" dirty="0"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·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观</a:t>
            </a:r>
            <a:r>
              <a:rPr lang="zh-CN" altLang="en-US" sz="4800" b="1" dirty="0"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经济全球化</a:t>
            </a:r>
            <a:endParaRPr lang="zh-CN" altLang="en-US" sz="4800" b="1" dirty="0"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100" name="图片 99"/>
          <p:cNvPicPr/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05765" y="358775"/>
            <a:ext cx="3902710" cy="3003550"/>
          </a:xfrm>
          <a:prstGeom prst="ellipse">
            <a:avLst/>
          </a:prstGeom>
          <a:noFill/>
          <a:ln w="9525">
            <a:noFill/>
          </a:ln>
        </p:spPr>
      </p:pic>
    </p:spTree>
    <p:custDataLst>
      <p:tags r:id="rId8"/>
    </p:custData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16" grpId="0"/>
      <p:bldP spid="17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144ecbe1-b9da-4c0e-bae8-b00cb955d28f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41974" y="1266823"/>
            <a:ext cx="11192506" cy="3724912"/>
            <a:chOff x="1971392" y="1664555"/>
            <a:chExt cx="8229714" cy="3878132"/>
          </a:xfrm>
        </p:grpSpPr>
        <p:sp>
          <p:nvSpPr>
            <p:cNvPr id="6" name="Rectangle 1"/>
            <p:cNvSpPr/>
            <p:nvPr>
              <p:custDataLst>
                <p:tags r:id="rId2"/>
              </p:custDataLst>
            </p:nvPr>
          </p:nvSpPr>
          <p:spPr>
            <a:xfrm>
              <a:off x="1971392" y="1664555"/>
              <a:ext cx="4043361" cy="3877471"/>
            </a:xfrm>
            <a:prstGeom prst="rect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tIns="2160000" anchor="t" anchorCtr="1">
              <a:normAutofit/>
            </a:bodyPr>
            <a:lstStyle/>
            <a:p>
              <a:pPr algn="ctr" defTabSz="914400">
                <a:lnSpc>
                  <a:spcPct val="120000"/>
                </a:lnSpc>
                <a:spcBef>
                  <a:spcPct val="0"/>
                </a:spcBef>
                <a:defRPr/>
              </a:pP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13" name="Rectangle 11"/>
            <p:cNvSpPr/>
            <p:nvPr>
              <p:custDataLst>
                <p:tags r:id="rId3"/>
              </p:custDataLst>
            </p:nvPr>
          </p:nvSpPr>
          <p:spPr>
            <a:xfrm>
              <a:off x="6136296" y="1664555"/>
              <a:ext cx="4064810" cy="3878132"/>
            </a:xfrm>
            <a:prstGeom prst="rect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tIns="2160000" anchor="t" anchorCtr="1">
              <a:noAutofit/>
            </a:bodyPr>
            <a:lstStyle/>
            <a:p>
              <a:pPr algn="just" defTabSz="914400">
                <a:lnSpc>
                  <a:spcPct val="120000"/>
                </a:lnSpc>
                <a:spcBef>
                  <a:spcPct val="0"/>
                </a:spcBef>
                <a:defRPr/>
              </a:pPr>
              <a:endParaRPr lang="zh-CN" altLang="en-US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endParaRPr>
            </a:p>
          </p:txBody>
        </p:sp>
      </p:grpSp>
      <p:sp>
        <p:nvSpPr>
          <p:cNvPr id="19" name="文本框 18"/>
          <p:cNvSpPr txBox="1"/>
          <p:nvPr>
            <p:custDataLst>
              <p:tags r:id="rId4"/>
            </p:custDataLst>
          </p:nvPr>
        </p:nvSpPr>
        <p:spPr>
          <a:xfrm>
            <a:off x="6312535" y="1376045"/>
            <a:ext cx="5180965" cy="31921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 defTabSz="914400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越来越多常州制造的中国品牌汽车，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驶向全球市场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。前三季度，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2024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年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1-10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月，比亚迪新能源汽车全球销量超过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325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万辆，其中海外销量超过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32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万辆，远销欧洲、东南亚、日本等国际市场。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634365" y="1376045"/>
            <a:ext cx="5278120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近年来，比亚迪新能源汽车亮相德国慕尼黑车展。该款汽车核心零部件国产化率达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75%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，其他零部件来源其他国际知名企业。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轮胎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来源于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德国马牌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系统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来源于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德国博世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轴承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来源于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日本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NSK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JTEKT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6"/>
          <a:stretch>
            <a:fillRect/>
          </a:stretch>
        </p:blipFill>
        <p:spPr>
          <a:xfrm>
            <a:off x="9917430" y="163195"/>
            <a:ext cx="2081530" cy="1314450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60350" y="288925"/>
            <a:ext cx="831786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chemeClr val="tx1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比亚迪新能源汽车的生产和销售具有什么特点？</a:t>
            </a:r>
            <a:endParaRPr lang="zh-CN" altLang="en-US" sz="3200" b="1">
              <a:solidFill>
                <a:schemeClr val="tx1"/>
              </a:solidFill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2870642" y="4672417"/>
            <a:ext cx="3840480" cy="645160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p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商品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生产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的全球化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7652826" y="4672667"/>
            <a:ext cx="3840480" cy="645160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p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商品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贸易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的全球化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038324" y="709534"/>
            <a:ext cx="506095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kumimoji="1" lang="zh-CN" altLang="en-US" sz="44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 Light" panose="020B0502040204020203" charset="-122"/>
              </a:rPr>
              <a:t>经济全球化的表现</a:t>
            </a:r>
            <a:r>
              <a:rPr kumimoji="1" lang="en-US" altLang="zh-CN" sz="36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 Light" panose="020B0502040204020203" charset="-122"/>
              </a:rPr>
              <a:t>   </a:t>
            </a:r>
            <a:endParaRPr kumimoji="1" lang="en-US" altLang="zh-CN" sz="36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 Light" panose="020B0502040204020203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0350" y="2731770"/>
            <a:ext cx="4421505" cy="11449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 b="1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本国生产率</a:t>
            </a:r>
            <a:r>
              <a:rPr lang="en-US" altLang="zh-CN" sz="3200" b="1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100%</a:t>
            </a:r>
            <a:r>
              <a:rPr lang="zh-CN" altLang="en-US" sz="3200" b="1"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？</a:t>
            </a:r>
            <a:endParaRPr lang="zh-CN" altLang="en-US" sz="3200" b="1"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技术掌握率</a:t>
            </a:r>
            <a:r>
              <a:rPr lang="en-US" altLang="zh-CN" sz="3200" b="1">
                <a:solidFill>
                  <a:srgbClr val="FF0000"/>
                </a:solidFill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100%</a:t>
            </a:r>
            <a:r>
              <a:rPr lang="zh-CN" altLang="en-US" sz="3200" b="1">
                <a:solidFill>
                  <a:srgbClr val="FF0000"/>
                </a:solidFill>
                <a:highlight>
                  <a:srgbClr val="00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？</a:t>
            </a:r>
            <a:endParaRPr lang="zh-CN" altLang="en-US" sz="3200" b="1">
              <a:solidFill>
                <a:srgbClr val="FF0000"/>
              </a:solidFill>
              <a:highlight>
                <a:srgbClr val="00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3865" y="5386070"/>
            <a:ext cx="11290300" cy="109664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noAutofit/>
          </a:bodyPr>
          <a:p>
            <a:pPr algn="ctr"/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以新能源车企为代表的中国企业阔步迈向世界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福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还是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祸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呢？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7" grpId="0"/>
      <p:bldP spid="3" grpId="0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623570" y="179070"/>
            <a:ext cx="1082865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活动：模拟专家论证会</a:t>
            </a:r>
            <a:endParaRPr lang="zh-CN" altLang="en-US" sz="2800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假如你是经济小专家，请论证</a:t>
            </a:r>
            <a:r>
              <a:rPr lang="en-US" altLang="zh-CN" sz="2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中国是否要继续融入经济全球化</a:t>
            </a:r>
            <a:r>
              <a:rPr lang="en-US" altLang="zh-CN" sz="2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zh-CN" altLang="en-US" sz="2800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9" name="表格 28"/>
          <p:cNvGraphicFramePr/>
          <p:nvPr>
            <p:custDataLst>
              <p:tags r:id="rId1"/>
            </p:custDataLst>
          </p:nvPr>
        </p:nvGraphicFramePr>
        <p:xfrm>
          <a:off x="501015" y="1197610"/>
          <a:ext cx="10951210" cy="5288915"/>
        </p:xfrm>
        <a:graphic>
          <a:graphicData uri="http://schemas.openxmlformats.org/drawingml/2006/table">
            <a:tbl>
              <a:tblPr/>
              <a:tblGrid>
                <a:gridCol w="1089025"/>
                <a:gridCol w="1184275"/>
                <a:gridCol w="2598420"/>
                <a:gridCol w="3082290"/>
                <a:gridCol w="2997200"/>
              </a:tblGrid>
              <a:tr h="640080">
                <a:tc gridSpan="5"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经济全球化是一把双刃剑</a:t>
                      </a:r>
                      <a:endParaRPr lang="zh-CN" sz="2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cP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902970">
                <a:tc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影响</a:t>
                      </a:r>
                      <a:endParaRPr lang="zh-CN" sz="2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维度</a:t>
                      </a:r>
                      <a:endParaRPr lang="zh-CN" sz="2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生产者（企业）</a:t>
                      </a:r>
                      <a:endParaRPr lang="zh-CN" sz="2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消费者（各国人民）</a:t>
                      </a:r>
                      <a:endParaRPr lang="zh-CN" sz="2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国家（世界发展）</a:t>
                      </a:r>
                      <a:endParaRPr lang="zh-CN" sz="2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2580">
                <a:tc rowSpan="2"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0">
                          <a:latin typeface="微软雅黑" panose="020B0503020204020204" charset="-122"/>
                          <a:ea typeface="微软雅黑" panose="020B0503020204020204" charset="-122"/>
                        </a:rPr>
                        <a:t>利</a:t>
                      </a:r>
                      <a:endParaRPr lang="zh-CN" sz="2000" b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0">
                          <a:latin typeface="微软雅黑" panose="020B0503020204020204" charset="-122"/>
                          <a:ea typeface="微软雅黑" panose="020B0503020204020204" charset="-122"/>
                        </a:rPr>
                        <a:t>生产</a:t>
                      </a:r>
                      <a:endParaRPr lang="zh-CN" sz="2000" b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p>
                      <a:pPr marL="0" indent="0" algn="just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 </a:t>
                      </a:r>
                      <a:endParaRPr lang="en-US" altLang="zh-CN" sz="20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p>
                      <a:pPr marL="0" indent="0" algn="just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 </a:t>
                      </a:r>
                      <a:endParaRPr lang="en-US" altLang="zh-CN" sz="20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p>
                      <a:pPr marL="0" indent="0" algn="just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endParaRPr lang="en-US" altLang="zh-CN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1945"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0">
                          <a:latin typeface="微软雅黑" panose="020B0503020204020204" charset="-122"/>
                          <a:ea typeface="微软雅黑" panose="020B0503020204020204" charset="-122"/>
                        </a:rPr>
                        <a:t>贸易</a:t>
                      </a:r>
                      <a:endParaRPr lang="zh-CN" sz="2000" b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22580">
                <a:tc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0">
                          <a:latin typeface="微软雅黑" panose="020B0503020204020204" charset="-122"/>
                          <a:ea typeface="微软雅黑" panose="020B0503020204020204" charset="-122"/>
                        </a:rPr>
                        <a:t> </a:t>
                      </a:r>
                      <a:endParaRPr lang="en-US" altLang="zh-CN" sz="2000" b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0">
                          <a:latin typeface="微软雅黑" panose="020B0503020204020204" charset="-122"/>
                          <a:ea typeface="微软雅黑" panose="020B0503020204020204" charset="-122"/>
                        </a:rPr>
                        <a:t> </a:t>
                      </a:r>
                      <a:endParaRPr lang="en-US" altLang="zh-CN" sz="2000" b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0">
                          <a:latin typeface="微软雅黑" panose="020B0503020204020204" charset="-122"/>
                          <a:ea typeface="微软雅黑" panose="020B0503020204020204" charset="-122"/>
                        </a:rPr>
                        <a:t> </a:t>
                      </a:r>
                      <a:endParaRPr lang="en-US" altLang="zh-CN" sz="2000" b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 </a:t>
                      </a:r>
                      <a:endParaRPr lang="en-US" altLang="zh-CN" sz="20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 </a:t>
                      </a:r>
                      <a:endParaRPr lang="en-US" altLang="zh-CN" sz="20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2580">
                <a:tc rowSpan="2"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0">
                          <a:latin typeface="微软雅黑" panose="020B0503020204020204" charset="-122"/>
                          <a:ea typeface="微软雅黑" panose="020B0503020204020204" charset="-122"/>
                        </a:rPr>
                        <a:t>弊</a:t>
                      </a:r>
                      <a:endParaRPr lang="zh-CN" sz="2000" b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0">
                          <a:latin typeface="微软雅黑" panose="020B0503020204020204" charset="-122"/>
                          <a:ea typeface="微软雅黑" panose="020B0503020204020204" charset="-122"/>
                        </a:rPr>
                        <a:t>生产</a:t>
                      </a:r>
                      <a:endParaRPr lang="zh-CN" sz="2000" b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p>
                      <a:pPr marL="0" indent="0" algn="just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0">
                          <a:latin typeface="微软雅黑" panose="020B0503020204020204" charset="-122"/>
                          <a:ea typeface="微软雅黑" panose="020B0503020204020204" charset="-122"/>
                        </a:rPr>
                        <a:t> </a:t>
                      </a:r>
                      <a:endParaRPr lang="en-US" altLang="zh-CN" sz="2000" b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p>
                      <a:pPr marL="0" indent="0" algn="just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 </a:t>
                      </a:r>
                      <a:endParaRPr lang="en-US" altLang="zh-CN" sz="20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p>
                      <a:pPr marL="0" indent="0" algn="just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 </a:t>
                      </a:r>
                      <a:endParaRPr lang="en-US" altLang="zh-CN" sz="20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2580"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0">
                          <a:latin typeface="微软雅黑" panose="020B0503020204020204" charset="-122"/>
                          <a:ea typeface="微软雅黑" panose="020B0503020204020204" charset="-122"/>
                        </a:rPr>
                        <a:t>贸易</a:t>
                      </a:r>
                      <a:endParaRPr lang="zh-CN" sz="2000" b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805305">
                <a:tc gridSpan="5">
                  <a:txBody>
                    <a:bodyPr/>
                    <a:p>
                      <a:pPr marL="0" indent="0" algn="just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8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【任务】小组合作，总计</a:t>
                      </a:r>
                      <a:r>
                        <a:rPr lang="en-US" altLang="zh-CN" sz="28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5</a:t>
                      </a:r>
                      <a:r>
                        <a:rPr lang="zh-CN" altLang="en-US" sz="28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分钟</a:t>
                      </a:r>
                      <a:endParaRPr lang="en-US" altLang="zh-CN" sz="28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1.</a:t>
                      </a:r>
                      <a:r>
                        <a:rPr lang="zh-CN" altLang="en-US" sz="28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结合</a:t>
                      </a:r>
                      <a:r>
                        <a:rPr lang="zh-CN" altLang="en-US" sz="28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材料</a:t>
                      </a:r>
                      <a:r>
                        <a:rPr lang="zh-CN" altLang="en-US" sz="28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，运用所学</a:t>
                      </a:r>
                      <a:r>
                        <a:rPr lang="zh-CN" altLang="en-US" sz="28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知识</a:t>
                      </a:r>
                      <a:r>
                        <a:rPr lang="zh-CN" altLang="en-US" sz="28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，从分配责任</a:t>
                      </a:r>
                      <a:r>
                        <a:rPr lang="zh-CN" altLang="en-US" sz="28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主体</a:t>
                      </a:r>
                      <a:r>
                        <a:rPr lang="zh-CN" altLang="en-US" sz="28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，</a:t>
                      </a:r>
                      <a:r>
                        <a:rPr lang="zh-CN" altLang="en-US" sz="28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多视角</a:t>
                      </a:r>
                      <a:r>
                        <a:rPr lang="zh-CN" altLang="en-US" sz="28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讨论经济全球化的利弊，</a:t>
                      </a:r>
                      <a:r>
                        <a:rPr lang="en-US" altLang="zh-CN" sz="28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</a:t>
                      </a:r>
                      <a:r>
                        <a:rPr lang="zh-CN" altLang="en-US" sz="28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名记录员摘录要点，</a:t>
                      </a:r>
                      <a:r>
                        <a:rPr lang="en-US" altLang="zh-CN" sz="28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</a:t>
                      </a:r>
                      <a:r>
                        <a:rPr lang="zh-CN" altLang="en-US" sz="28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名发言人交流成果。</a:t>
                      </a:r>
                      <a:endParaRPr lang="zh-CN" altLang="en-US" sz="28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28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2.</a:t>
                      </a:r>
                      <a:r>
                        <a:rPr lang="zh-CN" altLang="en-US" sz="28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完成表格后，对比分析经济全球化利弊，得出何种结论？</a:t>
                      </a:r>
                      <a:endParaRPr lang="zh-CN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cP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25425" y="125730"/>
          <a:ext cx="11741150" cy="6348730"/>
        </p:xfrm>
        <a:graphic>
          <a:graphicData uri="http://schemas.openxmlformats.org/drawingml/2006/table">
            <a:tbl>
              <a:tblPr/>
              <a:tblGrid>
                <a:gridCol w="970280"/>
                <a:gridCol w="700405"/>
                <a:gridCol w="5659120"/>
                <a:gridCol w="4411345"/>
              </a:tblGrid>
              <a:tr h="564515">
                <a:tc gridSpan="4"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经济全球化是一把双刃剑</a:t>
                      </a:r>
                      <a:endParaRPr lang="zh-CN" sz="2400" b="1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 hMerge="1">
                  <a:tcP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31165">
                <a:tc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影响</a:t>
                      </a:r>
                      <a:endParaRPr lang="zh-CN" sz="20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维度</a:t>
                      </a:r>
                      <a:endParaRPr lang="zh-CN" sz="20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生产者（各国企业）</a:t>
                      </a:r>
                      <a:endParaRPr lang="zh-CN" sz="20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 rowSpan="6"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20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</a:tr>
              <a:tr h="1144270">
                <a:tc rowSpan="2"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000" b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黑体" panose="02010609060101010101" charset="-122"/>
                          <a:ea typeface="黑体" panose="02010609060101010101" charset="-122"/>
                        </a:rPr>
                        <a:t>利</a:t>
                      </a:r>
                      <a:endParaRPr lang="zh-CN" sz="4000" b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生产</a:t>
                      </a:r>
                      <a:endParaRPr lang="zh-CN" sz="2000" b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 rowSpan="2">
                  <a:txBody>
                    <a:bodyPr/>
                    <a:p>
                      <a:pPr marL="0" indent="266700" algn="just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24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 vMerge="1"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</a:tr>
              <a:tr h="1185545"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贸易</a:t>
                      </a:r>
                      <a:endParaRPr lang="zh-CN" sz="2000" b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01955">
                <a:tc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000" b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000" b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>
                  <a:txBody>
                    <a:bodyPr/>
                    <a:p>
                      <a:pPr marL="0" indent="266700" algn="just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400" b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 vMerge="1"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</a:tr>
              <a:tr h="1012825">
                <a:tc rowSpan="2"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4400" b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黑体" panose="02010609060101010101" charset="-122"/>
                          <a:ea typeface="黑体" panose="02010609060101010101" charset="-122"/>
                        </a:rPr>
                        <a:t>弊</a:t>
                      </a:r>
                      <a:endParaRPr lang="zh-CN" sz="4400" b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生产</a:t>
                      </a:r>
                      <a:endParaRPr lang="zh-CN" sz="2000" b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 rowSpan="2">
                  <a:txBody>
                    <a:bodyPr/>
                    <a:p>
                      <a:pPr marL="0" indent="266700" algn="just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2400" b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 vMerge="1"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</a:tr>
              <a:tr h="1608455"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 b="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贸易</a:t>
                      </a:r>
                      <a:endParaRPr lang="zh-CN" sz="2000" b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F1C8"/>
                    </a:solidFill>
                  </a:tcPr>
                </a:tc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049145" y="1212850"/>
            <a:ext cx="557911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6700" algn="ju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发挥各自优势，</a:t>
            </a:r>
            <a:r>
              <a:rPr 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提高产品质量，降低成本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，参与国际竞争。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 </a:t>
            </a:r>
            <a:endParaRPr lang="zh-CN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266700" algn="ju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商品</a:t>
            </a:r>
            <a:r>
              <a:rPr 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销外世界各地，</a:t>
            </a:r>
            <a:r>
              <a:rPr lang="zh-CN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拓宽广大的</a:t>
            </a:r>
            <a:r>
              <a:rPr 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海外市场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，极大</a:t>
            </a:r>
            <a:r>
              <a:rPr lang="zh-CN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提高企业的</a:t>
            </a:r>
            <a:r>
              <a:rPr 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利润收益，</a:t>
            </a:r>
            <a:r>
              <a:rPr lang="zh-CN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促进企业国际化发展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75790" y="4027805"/>
            <a:ext cx="561213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6700" algn="ju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>
                <a:solidFill>
                  <a:schemeClr val="tx1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sym typeface="+mn-ea"/>
              </a:rPr>
              <a:t>若过度</a:t>
            </a:r>
            <a:r>
              <a:rPr lang="zh-CN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sym typeface="+mn-ea"/>
              </a:rPr>
              <a:t>依赖生产全球化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，企业易失去</a:t>
            </a:r>
            <a:r>
              <a:rPr 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风险意识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，缺乏</a:t>
            </a:r>
            <a:r>
              <a:rPr 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自主创新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，关键技术受制于人，</a:t>
            </a:r>
            <a:r>
              <a:rPr 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降低产品质量。</a:t>
            </a:r>
            <a:endParaRPr lang="zh-CN" sz="28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266700" algn="ju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sym typeface="+mn-ea"/>
              </a:rPr>
              <a:t>若面临他国贸易制裁，产品</a:t>
            </a:r>
            <a:r>
              <a:rPr 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出口成本增加，市场缩小，减少收益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56025" y="3382645"/>
            <a:ext cx="11004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</a:rPr>
              <a:t>大于</a:t>
            </a:r>
            <a:endParaRPr lang="zh-CN" altLang="en-US" sz="3600" b="1">
              <a:solidFill>
                <a:srgbClr val="C00000"/>
              </a:solidFill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28255" y="742315"/>
            <a:ext cx="4240530" cy="6242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 b="1"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产品生产一定国产化</a:t>
            </a:r>
            <a:r>
              <a:rPr lang="en-US" altLang="zh-CN" sz="3200" b="1"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100%</a:t>
            </a:r>
            <a:r>
              <a:rPr lang="zh-CN" altLang="en-US" sz="3200" b="1"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？</a:t>
            </a:r>
            <a:endParaRPr lang="zh-CN" altLang="en-US" sz="3200" b="1">
              <a:solidFill>
                <a:srgbClr val="FF0000"/>
              </a:solidFill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628255" y="2385060"/>
            <a:ext cx="4093845" cy="10737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 b="1"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产品的技术掌握率一定要</a:t>
            </a:r>
            <a:r>
              <a:rPr lang="en-US" altLang="zh-CN" sz="3200" b="1"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100%</a:t>
            </a:r>
            <a:r>
              <a:rPr lang="zh-CN" altLang="en-US" sz="3200" b="1"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？</a:t>
            </a:r>
            <a:endParaRPr lang="zh-CN" altLang="en-US" sz="3200" b="1">
              <a:solidFill>
                <a:srgbClr val="FF0000"/>
              </a:solidFill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52410" y="1801495"/>
            <a:ext cx="35198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不一定要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100%</a:t>
            </a:r>
            <a:endParaRPr lang="en-US" altLang="zh-CN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628255" y="3649345"/>
            <a:ext cx="42049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关键核心技术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100%</a:t>
            </a:r>
            <a:endParaRPr lang="en-US" altLang="zh-CN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1" name="关键技术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28255" y="742315"/>
            <a:ext cx="4145280" cy="5530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47" fill="hold" display="1">
                  <p:stCondLst>
                    <p:cond delay="indefinite"/>
                  </p:stCondLst>
                </p:cTn>
                <p:tgtEl>
                  <p:spTgt spid="21"/>
                </p:tgtEl>
              </p:cMediaNode>
            </p:video>
          </p:childTnLst>
        </p:cTn>
      </p:par>
    </p:tnLst>
    <p:bldLst>
      <p:bldP spid="4" grpId="0"/>
      <p:bldP spid="5" grpId="0"/>
      <p:bldP spid="10" grpId="0"/>
      <p:bldP spid="11" grpId="0"/>
      <p:bldP spid="15" grpId="0"/>
      <p:bldP spid="17" grpId="0"/>
      <p:bldP spid="18" grpId="0"/>
    </p:bld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8613*4767*459*459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0.xml><?xml version="1.0" encoding="utf-8"?>
<p:tagLst xmlns:p="http://schemas.openxmlformats.org/presentationml/2006/main">
  <p:tag name="KSO_WM_DIAGRAM_VIRTUALLY_FRAME" val="{&quot;height&quot;:457.72740157480314,&quot;left&quot;:61.93435494021437,&quot;top&quot;:81.56661417322834,&quot;width&quot;:870.9292671070298}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DIAGRAM_VIRTUALLY_FRAME" val="{&quot;height&quot;:457.72740157480314,&quot;left&quot;:61.93435494021437,&quot;top&quot;:81.56661417322834,&quot;width&quot;:870.9292671070298}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PA" val="v3.2.0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PA" val="v3.2.0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MH_CONTENTSID" val="259"/>
  <p:tag name="MH_SECTIONID" val="260,261,262,263,"/>
  <p:tag name="ISPRING_PRESENTATION_TITLE" val="网络科技4"/>
  <p:tag name="commondata" val="eyJoZGlkIjoiZjgzYjQzM2I0ODY4ZWUxZDZiMmJlZjQwZjk1MzNmMTEifQ=="/>
</p:tagLst>
</file>

<file path=ppt/tags/tag12.xml><?xml version="1.0" encoding="utf-8"?>
<p:tagLst xmlns:p="http://schemas.openxmlformats.org/presentationml/2006/main">
  <p:tag name="KSO_WM_DIAGRAM_VIRTUALLY_FRAME" val="{&quot;height&quot;:457.72740157480314,&quot;left&quot;:61.93435494021437,&quot;top&quot;:81.56661417322834,&quot;width&quot;:870.9292671070298}"/>
</p:tagLst>
</file>

<file path=ppt/tags/tag13.xml><?xml version="1.0" encoding="utf-8"?>
<p:tagLst xmlns:p="http://schemas.openxmlformats.org/presentationml/2006/main">
  <p:tag name="KSO_WM_DIAGRAM_VIRTUALLY_FRAME" val="{&quot;height&quot;:457.72740157480314,&quot;left&quot;:61.93435494021437,&quot;top&quot;:81.56661417322834,&quot;width&quot;:870.9292671070298}"/>
</p:tagLst>
</file>

<file path=ppt/tags/tag14.xml><?xml version="1.0" encoding="utf-8"?>
<p:tagLst xmlns:p="http://schemas.openxmlformats.org/presentationml/2006/main">
  <p:tag name="KSO_WM_DIAGRAM_VIRTUALLY_FRAME" val="{&quot;height&quot;:457.72740157480314,&quot;left&quot;:61.93435494021437,&quot;top&quot;:81.56661417322834,&quot;width&quot;:870.9292671070298}"/>
</p:tagLst>
</file>

<file path=ppt/tags/tag15.xml><?xml version="1.0" encoding="utf-8"?>
<p:tagLst xmlns:p="http://schemas.openxmlformats.org/presentationml/2006/main">
  <p:tag name="KSO_WM_DIAGRAM_VIRTUALLY_FRAME" val="{&quot;height&quot;:457.72740157480314,&quot;left&quot;:61.93435494021437,&quot;top&quot;:81.56661417322834,&quot;width&quot;:870.9292671070298}"/>
</p:tagLst>
</file>

<file path=ppt/tags/tag16.xml><?xml version="1.0" encoding="utf-8"?>
<p:tagLst xmlns:p="http://schemas.openxmlformats.org/presentationml/2006/main">
  <p:tag name="KSO_WM_DIAGRAM_VIRTUALLY_FRAME" val="{&quot;height&quot;:457.72740157480314,&quot;left&quot;:61.93435494021437,&quot;top&quot;:81.56661417322834,&quot;width&quot;:870.9292671070298}"/>
</p:tagLst>
</file>

<file path=ppt/tags/tag17.xml><?xml version="1.0" encoding="utf-8"?>
<p:tagLst xmlns:p="http://schemas.openxmlformats.org/presentationml/2006/main">
  <p:tag name="KSO_WM_DIAGRAM_VIRTUALLY_FRAME" val="{&quot;height&quot;:457.72740157480314,&quot;left&quot;:61.93435494021437,&quot;top&quot;:81.56661417322834,&quot;width&quot;:870.9292671070298}"/>
</p:tagLst>
</file>

<file path=ppt/tags/tag18.xml><?xml version="1.0" encoding="utf-8"?>
<p:tagLst xmlns:p="http://schemas.openxmlformats.org/presentationml/2006/main">
  <p:tag name="KSO_WM_DIAGRAM_VIRTUALLY_FRAME" val="{&quot;height&quot;:457.72740157480314,&quot;left&quot;:61.93435494021437,&quot;top&quot;:81.56661417322834,&quot;width&quot;:870.9292671070298}"/>
</p:tagLst>
</file>

<file path=ppt/tags/tag19.xml><?xml version="1.0" encoding="utf-8"?>
<p:tagLst xmlns:p="http://schemas.openxmlformats.org/presentationml/2006/main">
  <p:tag name="KSO_WM_DIAGRAM_VIRTUALLY_FRAME" val="{&quot;height&quot;:457.72740157480314,&quot;left&quot;:61.93435494021437,&quot;top&quot;:81.56661417322834,&quot;width&quot;:870.9292671070298}"/>
</p:tagLst>
</file>

<file path=ppt/tags/tag2.xml><?xml version="1.0" encoding="utf-8"?>
<p:tagLst xmlns:p="http://schemas.openxmlformats.org/presentationml/2006/main">
  <p:tag name="PA" val="v3.2.0"/>
  <p:tag name="KSO_WM_DIAGRAM_VIRTUALLY_FRAME" val="{&quot;height&quot;:457.72740157480314,&quot;left&quot;:61.93435494021437,&quot;top&quot;:81.56661417322834,&quot;width&quot;:870.9292671070298}"/>
</p:tagLst>
</file>

<file path=ppt/tags/tag20.xml><?xml version="1.0" encoding="utf-8"?>
<p:tagLst xmlns:p="http://schemas.openxmlformats.org/presentationml/2006/main">
  <p:tag name="KSO_WM_DIAGRAM_VIRTUALLY_FRAME" val="{&quot;height&quot;:457.72740157480314,&quot;left&quot;:61.93435494021437,&quot;top&quot;:81.56661417322834,&quot;width&quot;:870.9292671070298}"/>
</p:tagLst>
</file>

<file path=ppt/tags/tag21.xml><?xml version="1.0" encoding="utf-8"?>
<p:tagLst xmlns:p="http://schemas.openxmlformats.org/presentationml/2006/main">
  <p:tag name="KSO_WM_DIAGRAM_VIRTUALLY_FRAME" val="{&quot;height&quot;:457.72740157480314,&quot;left&quot;:61.93435494021437,&quot;top&quot;:81.56661417322834,&quot;width&quot;:870.9292671070298}"/>
</p:tagLst>
</file>

<file path=ppt/tags/tag22.xml><?xml version="1.0" encoding="utf-8"?>
<p:tagLst xmlns:p="http://schemas.openxmlformats.org/presentationml/2006/main">
  <p:tag name="KSO_WM_DIAGRAM_VIRTUALLY_FRAME" val="{&quot;height&quot;:457.72740157480314,&quot;left&quot;:61.93435494021437,&quot;top&quot;:81.56661417322834,&quot;width&quot;:870.9292671070298}"/>
</p:tagLst>
</file>

<file path=ppt/tags/tag23.xml><?xml version="1.0" encoding="utf-8"?>
<p:tagLst xmlns:p="http://schemas.openxmlformats.org/presentationml/2006/main">
  <p:tag name="KSO_WM_DIAGRAM_VIRTUALLY_FRAME" val="{&quot;height&quot;:457.72740157480314,&quot;left&quot;:61.93435494021437,&quot;top&quot;:81.56661417322834,&quot;width&quot;:870.9292671070298}"/>
</p:tagLst>
</file>

<file path=ppt/tags/tag24.xml><?xml version="1.0" encoding="utf-8"?>
<p:tagLst xmlns:p="http://schemas.openxmlformats.org/presentationml/2006/main">
  <p:tag name="KSO_WM_DIAGRAM_VIRTUALLY_FRAME" val="{&quot;height&quot;:457.72740157480314,&quot;left&quot;:61.93435494021437,&quot;top&quot;:81.56661417322834,&quot;width&quot;:870.9292671070298}"/>
</p:tagLst>
</file>

<file path=ppt/tags/tag25.xml><?xml version="1.0" encoding="utf-8"?>
<p:tagLst xmlns:p="http://schemas.openxmlformats.org/presentationml/2006/main">
  <p:tag name="KSO_WM_DIAGRAM_VIRTUALLY_FRAME" val="{&quot;height&quot;:457.72740157480314,&quot;left&quot;:61.93435494021437,&quot;top&quot;:81.56661417322834,&quot;width&quot;:870.9292671070298}"/>
</p:tagLst>
</file>

<file path=ppt/tags/tag26.xml><?xml version="1.0" encoding="utf-8"?>
<p:tagLst xmlns:p="http://schemas.openxmlformats.org/presentationml/2006/main">
  <p:tag name="KSO_WM_DIAGRAM_VIRTUALLY_FRAME" val="{&quot;height&quot;:457.72740157480314,&quot;left&quot;:61.93435494021437,&quot;top&quot;:81.56661417322834,&quot;width&quot;:870.9292671070298}"/>
</p:tagLst>
</file>

<file path=ppt/tags/tag27.xml><?xml version="1.0" encoding="utf-8"?>
<p:tagLst xmlns:p="http://schemas.openxmlformats.org/presentationml/2006/main">
  <p:tag name="KSO_WM_DIAGRAM_VIRTUALLY_FRAME" val="{&quot;height&quot;:457.72740157480314,&quot;left&quot;:61.93435494021437,&quot;top&quot;:81.56661417322834,&quot;width&quot;:870.9292671070298}"/>
</p:tagLst>
</file>

<file path=ppt/tags/tag28.xml><?xml version="1.0" encoding="utf-8"?>
<p:tagLst xmlns:p="http://schemas.openxmlformats.org/presentationml/2006/main">
  <p:tag name="KSO_WM_DIAGRAM_VIRTUALLY_FRAME" val="{&quot;height&quot;:457.72740157480314,&quot;left&quot;:61.93435494021437,&quot;top&quot;:81.56661417322834,&quot;width&quot;:870.9292671070298}"/>
</p:tagLst>
</file>

<file path=ppt/tags/tag29.xml><?xml version="1.0" encoding="utf-8"?>
<p:tagLst xmlns:p="http://schemas.openxmlformats.org/presentationml/2006/main">
  <p:tag name="KSO_WM_DIAGRAM_VIRTUALLY_FRAME" val="{&quot;height&quot;:457.72740157480314,&quot;left&quot;:61.93435494021437,&quot;top&quot;:81.56661417322834,&quot;width&quot;:870.9292671070298}"/>
</p:tagLst>
</file>

<file path=ppt/tags/tag3.xml><?xml version="1.0" encoding="utf-8"?>
<p:tagLst xmlns:p="http://schemas.openxmlformats.org/presentationml/2006/main">
  <p:tag name="KSO_WM_DIAGRAM_VIRTUALLY_FRAME" val="{&quot;height&quot;:457.72740157480314,&quot;left&quot;:61.93435494021437,&quot;top&quot;:81.56661417322834,&quot;width&quot;:870.9292671070298}"/>
</p:tagLst>
</file>

<file path=ppt/tags/tag30.xml><?xml version="1.0" encoding="utf-8"?>
<p:tagLst xmlns:p="http://schemas.openxmlformats.org/presentationml/2006/main">
  <p:tag name="KSO_WM_DIAGRAM_VIRTUALLY_FRAME" val="{&quot;height&quot;:457.72740157480314,&quot;left&quot;:61.93435494021437,&quot;top&quot;:81.56661417322834,&quot;width&quot;:870.9292671070298}"/>
</p:tagLst>
</file>

<file path=ppt/tags/tag31.xml><?xml version="1.0" encoding="utf-8"?>
<p:tagLst xmlns:p="http://schemas.openxmlformats.org/presentationml/2006/main">
  <p:tag name="KSO_WM_DIAGRAM_VIRTUALLY_FRAME" val="{&quot;height&quot;:457.72740157480314,&quot;left&quot;:61.93435494021437,&quot;top&quot;:81.56661417322834,&quot;width&quot;:870.9292671070298}"/>
</p:tagLst>
</file>

<file path=ppt/tags/tag32.xml><?xml version="1.0" encoding="utf-8"?>
<p:tagLst xmlns:p="http://schemas.openxmlformats.org/presentationml/2006/main">
  <p:tag name="KSO_WM_DIAGRAM_VIRTUALLY_FRAME" val="{&quot;height&quot;:457.72740157480314,&quot;left&quot;:61.93435494021437,&quot;top&quot;:81.56661417322834,&quot;width&quot;:870.9292671070298}"/>
</p:tagLst>
</file>

<file path=ppt/tags/tag33.xml><?xml version="1.0" encoding="utf-8"?>
<p:tagLst xmlns:p="http://schemas.openxmlformats.org/presentationml/2006/main">
  <p:tag name="KSO_WM_DIAGRAM_VIRTUALLY_FRAME" val="{&quot;height&quot;:457.72740157480314,&quot;left&quot;:61.93435494021437,&quot;top&quot;:81.56661417322834,&quot;width&quot;:870.9292671070298}"/>
</p:tagLst>
</file>

<file path=ppt/tags/tag34.xml><?xml version="1.0" encoding="utf-8"?>
<p:tagLst xmlns:p="http://schemas.openxmlformats.org/presentationml/2006/main">
  <p:tag name="KSO_WM_DIAGRAM_VIRTUALLY_FRAME" val="{&quot;height&quot;:457.72740157480314,&quot;left&quot;:61.93435494021437,&quot;top&quot;:81.56661417322834,&quot;width&quot;:870.9292671070298}"/>
</p:tagLst>
</file>

<file path=ppt/tags/tag35.xml><?xml version="1.0" encoding="utf-8"?>
<p:tagLst xmlns:p="http://schemas.openxmlformats.org/presentationml/2006/main">
  <p:tag name="KSO_WM_DIAGRAM_VIRTUALLY_FRAME" val="{&quot;height&quot;:457.72740157480314,&quot;left&quot;:61.93435494021437,&quot;top&quot;:81.56661417322834,&quot;width&quot;:870.9292671070298}"/>
</p:tagLst>
</file>

<file path=ppt/tags/tag36.xml><?xml version="1.0" encoding="utf-8"?>
<p:tagLst xmlns:p="http://schemas.openxmlformats.org/presentationml/2006/main">
  <p:tag name="KSO_WM_DIAGRAM_VIRTUALLY_FRAME" val="{&quot;height&quot;:457.72740157480314,&quot;left&quot;:61.93435494021437,&quot;top&quot;:81.56661417322834,&quot;width&quot;:870.9292671070298}"/>
</p:tagLst>
</file>

<file path=ppt/tags/tag37.xml><?xml version="1.0" encoding="utf-8"?>
<p:tagLst xmlns:p="http://schemas.openxmlformats.org/presentationml/2006/main">
  <p:tag name="KSO_WM_DIAGRAM_VIRTUALLY_FRAME" val="{&quot;height&quot;:457.72740157480314,&quot;left&quot;:61.93435494021437,&quot;top&quot;:81.56661417322834,&quot;width&quot;:870.9292671070298}"/>
</p:tagLst>
</file>

<file path=ppt/tags/tag38.xml><?xml version="1.0" encoding="utf-8"?>
<p:tagLst xmlns:p="http://schemas.openxmlformats.org/presentationml/2006/main">
  <p:tag name="KSO_WM_DIAGRAM_VIRTUALLY_FRAME" val="{&quot;height&quot;:457.72740157480314,&quot;left&quot;:61.93435494021437,&quot;top&quot;:81.56661417322834,&quot;width&quot;:870.9292671070298}"/>
</p:tagLst>
</file>

<file path=ppt/tags/tag39.xml><?xml version="1.0" encoding="utf-8"?>
<p:tagLst xmlns:p="http://schemas.openxmlformats.org/presentationml/2006/main">
  <p:tag name="KSO_WM_DIAGRAM_VIRTUALLY_FRAME" val="{&quot;height&quot;:457.72740157480314,&quot;left&quot;:61.93435494021437,&quot;top&quot;:81.56661417322834,&quot;width&quot;:870.9292671070298}"/>
</p:tagLst>
</file>

<file path=ppt/tags/tag4.xml><?xml version="1.0" encoding="utf-8"?>
<p:tagLst xmlns:p="http://schemas.openxmlformats.org/presentationml/2006/main">
  <p:tag name="KSO_WM_DIAGRAM_VIRTUALLY_FRAME" val="{&quot;height&quot;:457.72740157480314,&quot;left&quot;:61.93435494021437,&quot;top&quot;:81.56661417322834,&quot;width&quot;:870.9292671070298}"/>
</p:tagLst>
</file>

<file path=ppt/tags/tag40.xml><?xml version="1.0" encoding="utf-8"?>
<p:tagLst xmlns:p="http://schemas.openxmlformats.org/presentationml/2006/main">
  <p:tag name="KSO_WM_DIAGRAM_VIRTUALLY_FRAME" val="{&quot;height&quot;:457.72740157480314,&quot;left&quot;:61.93435494021437,&quot;top&quot;:81.56661417322834,&quot;width&quot;:870.9292671070298}"/>
</p:tagLst>
</file>

<file path=ppt/tags/tag41.xml><?xml version="1.0" encoding="utf-8"?>
<p:tagLst xmlns:p="http://schemas.openxmlformats.org/presentationml/2006/main">
  <p:tag name="MH" val="20170721170040"/>
  <p:tag name="MH_LIBRARY" val="CONTENTS"/>
  <p:tag name="MH_TYPE" val="TITLE"/>
  <p:tag name="ID" val="626775"/>
  <p:tag name="MH_ORDER" val="NUMBER"/>
  <p:tag name="KSO_WM_BEAUTIFY_FLAG" val=""/>
  <p:tag name="KSO_WM_DIAGRAM_VIRTUALLY_FRAME" val="{&quot;height&quot;:457.72740157480314,&quot;left&quot;:61.93435494021437,&quot;top&quot;:81.56661417322834,&quot;width&quot;:870.9292671070298}"/>
</p:tagLst>
</file>

<file path=ppt/tags/tag42.xml><?xml version="1.0" encoding="utf-8"?>
<p:tagLst xmlns:p="http://schemas.openxmlformats.org/presentationml/2006/main">
  <p:tag name="MH" val="20170725010702"/>
  <p:tag name="MH_LIBRARY" val="CONTENTS"/>
  <p:tag name="MH_TYPE" val="NUMBER"/>
  <p:tag name="ID" val="626769"/>
  <p:tag name="MH_ORDER" val="NUMBER"/>
</p:tagLst>
</file>

<file path=ppt/tags/tag43.xml><?xml version="1.0" encoding="utf-8"?>
<p:tagLst xmlns:p="http://schemas.openxmlformats.org/presentationml/2006/main">
  <p:tag name="MH" val="20170725010702"/>
  <p:tag name="MH_LIBRARY" val="CONTENTS"/>
  <p:tag name="MH_TYPE" val="OTHERS"/>
  <p:tag name="ID" val="626769"/>
  <p:tag name="MH_ORDER" val="NUMBER"/>
</p:tagLst>
</file>

<file path=ppt/tags/tag44.xml><?xml version="1.0" encoding="utf-8"?>
<p:tagLst xmlns:p="http://schemas.openxmlformats.org/presentationml/2006/main">
  <p:tag name="MH" val="20170725010702"/>
  <p:tag name="MH_LIBRARY" val="CONTENTS"/>
  <p:tag name="MH_TYPE" val="OTHERS"/>
  <p:tag name="ID" val="626769"/>
  <p:tag name="MH_ORDER" val="NUMBER"/>
</p:tagLst>
</file>

<file path=ppt/tags/tag45.xml><?xml version="1.0" encoding="utf-8"?>
<p:tagLst xmlns:p="http://schemas.openxmlformats.org/presentationml/2006/main">
  <p:tag name="MH" val="20170721170040"/>
  <p:tag name="MH_LIBRARY" val="CONTENTS"/>
  <p:tag name="MH_TYPE" val="TITLE"/>
  <p:tag name="ID" val="626775"/>
  <p:tag name="MH_ORDER" val="NUMBER"/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MH" val="20170725010702"/>
  <p:tag name="MH_LIBRARY" val="CONTENTS"/>
  <p:tag name="MH_AUTOCOLOR" val="TRUE"/>
  <p:tag name="MH_TYPE" val="SECTION"/>
  <p:tag name="ID" val="626769"/>
</p:tagLst>
</file>

<file path=ppt/tags/tag48.xml><?xml version="1.0" encoding="utf-8"?>
<p:tagLst xmlns:p="http://schemas.openxmlformats.org/presentationml/2006/main">
  <p:tag name="KSO_WM_DIAGRAM_VIRTUALLY_FRAME" val="{&quot;height&quot;:598.1059392222809,&quot;left&quot;:0,&quot;top&quot;:7.094060777719065,&quot;width&quot;:960}"/>
</p:tagLst>
</file>

<file path=ppt/tags/tag49.xml><?xml version="1.0" encoding="utf-8"?>
<p:tagLst xmlns:p="http://schemas.openxmlformats.org/presentationml/2006/main">
  <p:tag name="KSO_WM_BEAUTIFY_FLAG" val=""/>
  <p:tag name="KSO_WM_DIAGRAM_VIRTUALLY_FRAME" val="{&quot;height&quot;:598.1059392222809,&quot;left&quot;:0,&quot;top&quot;:7.094060777719065,&quot;width&quot;:960}"/>
</p:tagLst>
</file>

<file path=ppt/tags/tag5.xml><?xml version="1.0" encoding="utf-8"?>
<p:tagLst xmlns:p="http://schemas.openxmlformats.org/presentationml/2006/main">
  <p:tag name="KSO_WM_DIAGRAM_VIRTUALLY_FRAME" val="{&quot;height&quot;:457.72740157480314,&quot;left&quot;:61.93435494021437,&quot;top&quot;:81.56661417322834,&quot;width&quot;:870.9292671070298}"/>
</p:tagLst>
</file>

<file path=ppt/tags/tag50.xml><?xml version="1.0" encoding="utf-8"?>
<p:tagLst xmlns:p="http://schemas.openxmlformats.org/presentationml/2006/main">
  <p:tag name="KSO_WM_BEAUTIFY_FLAG" val=""/>
  <p:tag name="KSO_WM_DIAGRAM_VIRTUALLY_FRAME" val="{&quot;height&quot;:598.1059392222809,&quot;left&quot;:0,&quot;top&quot;:7.094060777719065,&quot;width&quot;:960}"/>
</p:tagLst>
</file>

<file path=ppt/tags/tag51.xml><?xml version="1.0" encoding="utf-8"?>
<p:tagLst xmlns:p="http://schemas.openxmlformats.org/presentationml/2006/main">
  <p:tag name="KSO_WM_BEAUTIFY_FLAG" val=""/>
  <p:tag name="KSO_WM_DIAGRAM_VIRTUALLY_FRAME" val="{&quot;height&quot;:598.1059392222809,&quot;left&quot;:0,&quot;top&quot;:7.094060777719065,&quot;width&quot;:960}"/>
</p:tagLst>
</file>

<file path=ppt/tags/tag52.xml><?xml version="1.0" encoding="utf-8"?>
<p:tagLst xmlns:p="http://schemas.openxmlformats.org/presentationml/2006/main">
  <p:tag name="MH" val="20170725010702"/>
  <p:tag name="MH_LIBRARY" val="CONTENTS"/>
  <p:tag name="MH_TYPE" val="NUMBER"/>
  <p:tag name="ID" val="626769"/>
  <p:tag name="MH_ORDER" val="NUMBER"/>
</p:tagLst>
</file>

<file path=ppt/tags/tag53.xml><?xml version="1.0" encoding="utf-8"?>
<p:tagLst xmlns:p="http://schemas.openxmlformats.org/presentationml/2006/main">
  <p:tag name="MH" val="20170725010702"/>
  <p:tag name="MH_LIBRARY" val="CONTENTS"/>
  <p:tag name="MH_TYPE" val="OTHERS"/>
  <p:tag name="ID" val="626769"/>
  <p:tag name="MH_ORDER" val="NUMBER"/>
</p:tagLst>
</file>

<file path=ppt/tags/tag54.xml><?xml version="1.0" encoding="utf-8"?>
<p:tagLst xmlns:p="http://schemas.openxmlformats.org/presentationml/2006/main">
  <p:tag name="MH" val="20170725010702"/>
  <p:tag name="MH_LIBRARY" val="CONTENTS"/>
  <p:tag name="MH_TYPE" val="OTHERS"/>
  <p:tag name="ID" val="626769"/>
  <p:tag name="MH_ORDER" val="NUMBER"/>
</p:tagLst>
</file>

<file path=ppt/tags/tag55.xml><?xml version="1.0" encoding="utf-8"?>
<p:tagLst xmlns:p="http://schemas.openxmlformats.org/presentationml/2006/main">
  <p:tag name="MH" val="20170721170040"/>
  <p:tag name="MH_LIBRARY" val="CONTENTS"/>
  <p:tag name="MH_TYPE" val="TITLE"/>
  <p:tag name="ID" val="626775"/>
  <p:tag name="MH_ORDER" val="NUMBER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MH" val="20170725010702"/>
  <p:tag name="MH_LIBRARY" val="CONTENTS"/>
  <p:tag name="MH_AUTOCOLOR" val="TRUE"/>
  <p:tag name="MH_TYPE" val="SECTION"/>
  <p:tag name="ID" val="626769"/>
</p:tagLst>
</file>

<file path=ppt/tags/tag58.xml><?xml version="1.0" encoding="utf-8"?>
<p:tagLst xmlns:p="http://schemas.openxmlformats.org/presentationml/2006/main">
  <p:tag name="KSO_WM_DIAGRAM_VIRTUALLY_FRAME" val="{&quot;height&quot;:318.9766929133858,&quot;left&quot;:42.67511811023622,&quot;top&quot;:99.74984251968503,&quot;width&quot;:881.2996850393699}"/>
</p:tagLst>
</file>

<file path=ppt/tags/tag59.xml><?xml version="1.0" encoding="utf-8"?>
<p:tagLst xmlns:p="http://schemas.openxmlformats.org/presentationml/2006/main">
  <p:tag name="KSO_WM_DIAGRAM_VIRTUALLY_FRAME" val="{&quot;height&quot;:318.9766929133858,&quot;left&quot;:42.67511811023622,&quot;top&quot;:99.74984251968503,&quot;width&quot;:881.2996850393699}"/>
</p:tagLst>
</file>

<file path=ppt/tags/tag6.xml><?xml version="1.0" encoding="utf-8"?>
<p:tagLst xmlns:p="http://schemas.openxmlformats.org/presentationml/2006/main">
  <p:tag name="KSO_WM_DIAGRAM_VIRTUALLY_FRAME" val="{&quot;height&quot;:457.72740157480314,&quot;left&quot;:61.93435494021437,&quot;top&quot;:81.56661417322834,&quot;width&quot;:870.9292671070298}"/>
</p:tagLst>
</file>

<file path=ppt/tags/tag60.xml><?xml version="1.0" encoding="utf-8"?>
<p:tagLst xmlns:p="http://schemas.openxmlformats.org/presentationml/2006/main">
  <p:tag name="KSO_WM_DIAGRAM_VIRTUALLY_FRAME" val="{&quot;height&quot;:318.9766929133858,&quot;left&quot;:42.67511811023622,&quot;top&quot;:99.74984251968503,&quot;width&quot;:881.2996850393699}"/>
</p:tagLst>
</file>

<file path=ppt/tags/tag61.xml><?xml version="1.0" encoding="utf-8"?>
<p:tagLst xmlns:p="http://schemas.openxmlformats.org/presentationml/2006/main">
  <p:tag name="KSO_WM_DIAGRAM_VIRTUALLY_FRAME" val="{&quot;height&quot;:318.9766929133858,&quot;left&quot;:42.67511811023622,&quot;top&quot;:99.74984251968503,&quot;width&quot;:881.2996850393699}"/>
</p:tagLst>
</file>

<file path=ppt/tags/tag62.xml><?xml version="1.0" encoding="utf-8"?>
<p:tagLst xmlns:p="http://schemas.openxmlformats.org/presentationml/2006/main">
  <p:tag name="KSO_WM_DIAGRAM_VIRTUALLY_FRAME" val="{&quot;height&quot;:318.9766929133858,&quot;left&quot;:42.67511811023622,&quot;top&quot;:99.74984251968503,&quot;width&quot;:881.2996850393699}"/>
</p:tagLst>
</file>

<file path=ppt/tags/tag63.xml><?xml version="1.0" encoding="utf-8"?>
<p:tagLst xmlns:p="http://schemas.openxmlformats.org/presentationml/2006/main">
  <p:tag name="KSO_WM_DIAGRAM_VIRTUALLY_FRAME" val="{&quot;height&quot;:318.9766929133858,&quot;left&quot;:42.67511811023622,&quot;top&quot;:99.74984251968503,&quot;width&quot;:881.2996850393699}"/>
</p:tagLst>
</file>

<file path=ppt/tags/tag64.xml><?xml version="1.0" encoding="utf-8"?>
<p:tagLst xmlns:p="http://schemas.openxmlformats.org/presentationml/2006/main">
  <p:tag name="KSO_WM_DIAGRAM_VIRTUALLY_FRAME" val="{&quot;height&quot;:318.9766929133858,&quot;left&quot;:42.67511811023622,&quot;top&quot;:99.74984251968503,&quot;width&quot;:881.2996850393699}"/>
</p:tagLst>
</file>

<file path=ppt/tags/tag65.xml><?xml version="1.0" encoding="utf-8"?>
<p:tagLst xmlns:p="http://schemas.openxmlformats.org/presentationml/2006/main">
  <p:tag name="TABLE_ENDDRAG_ORIGIN_RECT" val="862*390"/>
  <p:tag name="TABLE_ENDDRAG_RECT" val="48*71*862*390"/>
</p:tagLst>
</file>

<file path=ppt/tags/tag66.xml><?xml version="1.0" encoding="utf-8"?>
<p:tagLst xmlns:p="http://schemas.openxmlformats.org/presentationml/2006/main">
  <p:tag name="TABLE_ENDDRAG_ORIGIN_RECT" val="924*522"/>
  <p:tag name="TABLE_ENDDRAG_RECT" val="17*9*924*522"/>
</p:tagLst>
</file>

<file path=ppt/tags/tag67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68.xml><?xml version="1.0" encoding="utf-8"?>
<p:tagLst xmlns:p="http://schemas.openxmlformats.org/presentationml/2006/main">
  <p:tag name="TABLE_ENDDRAG_ORIGIN_RECT" val="924*513"/>
  <p:tag name="TABLE_ENDDRAG_RECT" val="17*7*924*513"/>
</p:tagLst>
</file>

<file path=ppt/tags/tag69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7.xml><?xml version="1.0" encoding="utf-8"?>
<p:tagLst xmlns:p="http://schemas.openxmlformats.org/presentationml/2006/main">
  <p:tag name="KSO_WM_DIAGRAM_VIRTUALLY_FRAME" val="{&quot;height&quot;:457.72740157480314,&quot;left&quot;:61.93435494021437,&quot;top&quot;:81.56661417322834,&quot;width&quot;:870.9292671070298}"/>
</p:tagLst>
</file>

<file path=ppt/tags/tag70.xml><?xml version="1.0" encoding="utf-8"?>
<p:tagLst xmlns:p="http://schemas.openxmlformats.org/presentationml/2006/main">
  <p:tag name="TABLE_ENDDRAG_ORIGIN_RECT" val="924*522"/>
  <p:tag name="TABLE_ENDDRAG_RECT" val="17*9*924*522"/>
</p:tagLst>
</file>

<file path=ppt/tags/tag71.xml><?xml version="1.0" encoding="utf-8"?>
<p:tagLst xmlns:p="http://schemas.openxmlformats.org/presentationml/2006/main">
  <p:tag name="PA" val="v3.2.0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MH" val="20170725010702"/>
  <p:tag name="MH_LIBRARY" val="CONTENTS"/>
  <p:tag name="MH_TYPE" val="NUMBER"/>
  <p:tag name="ID" val="626769"/>
  <p:tag name="MH_ORDER" val="NUMBER"/>
</p:tagLst>
</file>

<file path=ppt/tags/tag75.xml><?xml version="1.0" encoding="utf-8"?>
<p:tagLst xmlns:p="http://schemas.openxmlformats.org/presentationml/2006/main">
  <p:tag name="MH" val="20170725010702"/>
  <p:tag name="MH_LIBRARY" val="CONTENTS"/>
  <p:tag name="MH_TYPE" val="OTHERS"/>
  <p:tag name="ID" val="626769"/>
  <p:tag name="MH_ORDER" val="NUMBER"/>
</p:tagLst>
</file>

<file path=ppt/tags/tag76.xml><?xml version="1.0" encoding="utf-8"?>
<p:tagLst xmlns:p="http://schemas.openxmlformats.org/presentationml/2006/main">
  <p:tag name="MH" val="20170725010702"/>
  <p:tag name="MH_LIBRARY" val="CONTENTS"/>
  <p:tag name="MH_TYPE" val="OTHERS"/>
  <p:tag name="ID" val="626769"/>
  <p:tag name="MH_ORDER" val="NUMBER"/>
</p:tagLst>
</file>

<file path=ppt/tags/tag77.xml><?xml version="1.0" encoding="utf-8"?>
<p:tagLst xmlns:p="http://schemas.openxmlformats.org/presentationml/2006/main">
  <p:tag name="MH" val="20170721170040"/>
  <p:tag name="MH_LIBRARY" val="CONTENTS"/>
  <p:tag name="MH_TYPE" val="TITLE"/>
  <p:tag name="ID" val="626775"/>
  <p:tag name="MH_ORDER" val="NUMBER"/>
</p:tagLst>
</file>

<file path=ppt/tags/tag78.xml><?xml version="1.0" encoding="utf-8"?>
<p:tagLst xmlns:p="http://schemas.openxmlformats.org/presentationml/2006/main">
  <p:tag name="MH" val="20170725010702"/>
  <p:tag name="MH_LIBRARY" val="CONTENTS"/>
  <p:tag name="MH_AUTOCOLOR" val="TRUE"/>
  <p:tag name="MH_TYPE" val="SECTION"/>
  <p:tag name="ID" val="626769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DIAGRAM_VIRTUALLY_FRAME" val="{&quot;height&quot;:457.72740157480314,&quot;left&quot;:61.93435494021437,&quot;top&quot;:81.56661417322834,&quot;width&quot;:870.9292671070298}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DIAGRAM_VIRTUALLY_FRAME" val="{&quot;height&quot;:398.2,&quot;left&quot;:52.6,&quot;top&quot;:115.8,&quot;width&quot;:850.95}"/>
</p:tagLst>
</file>

<file path=ppt/tags/tag83.xml><?xml version="1.0" encoding="utf-8"?>
<p:tagLst xmlns:p="http://schemas.openxmlformats.org/presentationml/2006/main">
  <p:tag name="KSO_WM_DIAGRAM_VIRTUALLY_FRAME" val="{&quot;height&quot;:398.2,&quot;left&quot;:52.6,&quot;top&quot;:115.8,&quot;width&quot;:850.95}"/>
</p:tagLst>
</file>

<file path=ppt/tags/tag84.xml><?xml version="1.0" encoding="utf-8"?>
<p:tagLst xmlns:p="http://schemas.openxmlformats.org/presentationml/2006/main">
  <p:tag name="KSO_WM_DIAGRAM_VIRTUALLY_FRAME" val="{&quot;height&quot;:398.2,&quot;left&quot;:52.6,&quot;top&quot;:115.8,&quot;width&quot;:850.95}"/>
</p:tagLst>
</file>

<file path=ppt/tags/tag85.xml><?xml version="1.0" encoding="utf-8"?>
<p:tagLst xmlns:p="http://schemas.openxmlformats.org/presentationml/2006/main">
  <p:tag name="KSO_WM_DIAGRAM_VIRTUALLY_FRAME" val="{&quot;height&quot;:398.2,&quot;left&quot;:52.6,&quot;top&quot;:115.8,&quot;width&quot;:850.95}"/>
</p:tagLst>
</file>

<file path=ppt/tags/tag86.xml><?xml version="1.0" encoding="utf-8"?>
<p:tagLst xmlns:p="http://schemas.openxmlformats.org/presentationml/2006/main">
  <p:tag name="KSO_WM_DIAGRAM_VIRTUALLY_FRAME" val="{&quot;height&quot;:398.2,&quot;left&quot;:52.6,&quot;top&quot;:115.8,&quot;width&quot;:850.95}"/>
</p:tagLst>
</file>

<file path=ppt/tags/tag87.xml><?xml version="1.0" encoding="utf-8"?>
<p:tagLst xmlns:p="http://schemas.openxmlformats.org/presentationml/2006/main">
  <p:tag name="KSO_WM_DIAGRAM_VIRTUALLY_FRAME" val="{&quot;height&quot;:398.2,&quot;left&quot;:52.6,&quot;top&quot;:115.8,&quot;width&quot;:850.95}"/>
</p:tagLst>
</file>

<file path=ppt/tags/tag88.xml><?xml version="1.0" encoding="utf-8"?>
<p:tagLst xmlns:p="http://schemas.openxmlformats.org/presentationml/2006/main">
  <p:tag name="KSO_WM_DIAGRAM_VIRTUALLY_FRAME" val="{&quot;height&quot;:398.2,&quot;left&quot;:52.6,&quot;top&quot;:115.8,&quot;width&quot;:850.95}"/>
</p:tagLst>
</file>

<file path=ppt/tags/tag89.xml><?xml version="1.0" encoding="utf-8"?>
<p:tagLst xmlns:p="http://schemas.openxmlformats.org/presentationml/2006/main">
  <p:tag name="KSO_WM_DIAGRAM_VIRTUALLY_FRAME" val="{&quot;height&quot;:398.2,&quot;left&quot;:52.6,&quot;top&quot;:115.8,&quot;width&quot;:850.95}"/>
</p:tagLst>
</file>

<file path=ppt/tags/tag9.xml><?xml version="1.0" encoding="utf-8"?>
<p:tagLst xmlns:p="http://schemas.openxmlformats.org/presentationml/2006/main">
  <p:tag name="KSO_WM_DIAGRAM_VIRTUALLY_FRAME" val="{&quot;height&quot;:457.72740157480314,&quot;left&quot;:61.93435494021437,&quot;top&quot;:81.56661417322834,&quot;width&quot;:870.9292671070298}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DIAGRAM_VIRTUALLY_FRAME" val="{&quot;height&quot;:398.2,&quot;left&quot;:52.6,&quot;top&quot;:115.8,&quot;width&quot;:850.95}"/>
</p:tagLst>
</file>

<file path=ppt/tags/tag95.xml><?xml version="1.0" encoding="utf-8"?>
<p:tagLst xmlns:p="http://schemas.openxmlformats.org/presentationml/2006/main">
  <p:tag name="KSO_WM_DIAGRAM_VIRTUALLY_FRAME" val="{&quot;height&quot;:398.2,&quot;left&quot;:52.6,&quot;top&quot;:115.8,&quot;width&quot;:850.95}"/>
</p:tagLst>
</file>

<file path=ppt/tags/tag96.xml><?xml version="1.0" encoding="utf-8"?>
<p:tagLst xmlns:p="http://schemas.openxmlformats.org/presentationml/2006/main">
  <p:tag name="KSO_WM_DIAGRAM_VIRTUALLY_FRAME" val="{&quot;height&quot;:398.2,&quot;left&quot;:52.6,&quot;top&quot;:115.8,&quot;width&quot;:850.95}"/>
</p:tagLst>
</file>

<file path=ppt/tags/tag97.xml><?xml version="1.0" encoding="utf-8"?>
<p:tagLst xmlns:p="http://schemas.openxmlformats.org/presentationml/2006/main">
  <p:tag name="KSO_WM_DIAGRAM_VIRTUALLY_FRAME" val="{&quot;height&quot;:398.2,&quot;left&quot;:52.6,&quot;top&quot;:115.8,&quot;width&quot;:850.95}"/>
</p:tagLst>
</file>

<file path=ppt/tags/tag98.xml><?xml version="1.0" encoding="utf-8"?>
<p:tagLst xmlns:p="http://schemas.openxmlformats.org/presentationml/2006/main">
  <p:tag name="AS_UNIQUEID" val="869"/>
  <p:tag name="KSO_WM_BEAUTIFY_FLAG" val=""/>
</p:tagLst>
</file>

<file path=ppt/tags/tag99.xml><?xml version="1.0" encoding="utf-8"?>
<p:tagLst xmlns:p="http://schemas.openxmlformats.org/presentationml/2006/main">
  <p:tag name="AS_UNIQUEID" val="871"/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F608B"/>
      </a:accent1>
      <a:accent2>
        <a:srgbClr val="2980B9"/>
      </a:accent2>
      <a:accent3>
        <a:srgbClr val="4098D4"/>
      </a:accent3>
      <a:accent4>
        <a:srgbClr val="7BB8E1"/>
      </a:accent4>
      <a:accent5>
        <a:srgbClr val="9FCBE9"/>
      </a:accent5>
      <a:accent6>
        <a:srgbClr val="C6E0F2"/>
      </a:accent6>
      <a:hlink>
        <a:srgbClr val="1F608B"/>
      </a:hlink>
      <a:folHlink>
        <a:srgbClr val="BFBFBF"/>
      </a:folHlink>
    </a:clrScheme>
    <a:fontScheme name="temp">
      <a:majorFont>
        <a:latin typeface="微软雅黑 Light"/>
        <a:ea typeface="锐字工房云字库细圆GBK"/>
        <a:cs typeface=""/>
      </a:majorFont>
      <a:minorFont>
        <a:latin typeface="微软雅黑 Light"/>
        <a:ea typeface="锐字工房云字库细圆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F608B"/>
    </a:accent1>
    <a:accent2>
      <a:srgbClr val="2980B9"/>
    </a:accent2>
    <a:accent3>
      <a:srgbClr val="4098D4"/>
    </a:accent3>
    <a:accent4>
      <a:srgbClr val="7BB8E1"/>
    </a:accent4>
    <a:accent5>
      <a:srgbClr val="9FCBE9"/>
    </a:accent5>
    <a:accent6>
      <a:srgbClr val="C6E0F2"/>
    </a:accent6>
    <a:hlink>
      <a:srgbClr val="1F608B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F608B"/>
    </a:accent1>
    <a:accent2>
      <a:srgbClr val="2980B9"/>
    </a:accent2>
    <a:accent3>
      <a:srgbClr val="4098D4"/>
    </a:accent3>
    <a:accent4>
      <a:srgbClr val="7BB8E1"/>
    </a:accent4>
    <a:accent5>
      <a:srgbClr val="9FCBE9"/>
    </a:accent5>
    <a:accent6>
      <a:srgbClr val="C6E0F2"/>
    </a:accent6>
    <a:hlink>
      <a:srgbClr val="1F608B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F608B"/>
    </a:accent1>
    <a:accent2>
      <a:srgbClr val="2980B9"/>
    </a:accent2>
    <a:accent3>
      <a:srgbClr val="4098D4"/>
    </a:accent3>
    <a:accent4>
      <a:srgbClr val="7BB8E1"/>
    </a:accent4>
    <a:accent5>
      <a:srgbClr val="9FCBE9"/>
    </a:accent5>
    <a:accent6>
      <a:srgbClr val="C6E0F2"/>
    </a:accent6>
    <a:hlink>
      <a:srgbClr val="1F608B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F608B"/>
    </a:accent1>
    <a:accent2>
      <a:srgbClr val="2980B9"/>
    </a:accent2>
    <a:accent3>
      <a:srgbClr val="4098D4"/>
    </a:accent3>
    <a:accent4>
      <a:srgbClr val="7BB8E1"/>
    </a:accent4>
    <a:accent5>
      <a:srgbClr val="9FCBE9"/>
    </a:accent5>
    <a:accent6>
      <a:srgbClr val="C6E0F2"/>
    </a:accent6>
    <a:hlink>
      <a:srgbClr val="1F608B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F608B"/>
    </a:accent1>
    <a:accent2>
      <a:srgbClr val="2980B9"/>
    </a:accent2>
    <a:accent3>
      <a:srgbClr val="4098D4"/>
    </a:accent3>
    <a:accent4>
      <a:srgbClr val="7BB8E1"/>
    </a:accent4>
    <a:accent5>
      <a:srgbClr val="9FCBE9"/>
    </a:accent5>
    <a:accent6>
      <a:srgbClr val="C6E0F2"/>
    </a:accent6>
    <a:hlink>
      <a:srgbClr val="1F608B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F608B"/>
    </a:accent1>
    <a:accent2>
      <a:srgbClr val="2980B9"/>
    </a:accent2>
    <a:accent3>
      <a:srgbClr val="4098D4"/>
    </a:accent3>
    <a:accent4>
      <a:srgbClr val="7BB8E1"/>
    </a:accent4>
    <a:accent5>
      <a:srgbClr val="9FCBE9"/>
    </a:accent5>
    <a:accent6>
      <a:srgbClr val="C6E0F2"/>
    </a:accent6>
    <a:hlink>
      <a:srgbClr val="1F608B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F608B"/>
    </a:accent1>
    <a:accent2>
      <a:srgbClr val="2980B9"/>
    </a:accent2>
    <a:accent3>
      <a:srgbClr val="4098D4"/>
    </a:accent3>
    <a:accent4>
      <a:srgbClr val="7BB8E1"/>
    </a:accent4>
    <a:accent5>
      <a:srgbClr val="9FCBE9"/>
    </a:accent5>
    <a:accent6>
      <a:srgbClr val="C6E0F2"/>
    </a:accent6>
    <a:hlink>
      <a:srgbClr val="1F608B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F608B"/>
    </a:accent1>
    <a:accent2>
      <a:srgbClr val="2980B9"/>
    </a:accent2>
    <a:accent3>
      <a:srgbClr val="4098D4"/>
    </a:accent3>
    <a:accent4>
      <a:srgbClr val="7BB8E1"/>
    </a:accent4>
    <a:accent5>
      <a:srgbClr val="9FCBE9"/>
    </a:accent5>
    <a:accent6>
      <a:srgbClr val="C6E0F2"/>
    </a:accent6>
    <a:hlink>
      <a:srgbClr val="1F608B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F608B"/>
    </a:accent1>
    <a:accent2>
      <a:srgbClr val="2980B9"/>
    </a:accent2>
    <a:accent3>
      <a:srgbClr val="4098D4"/>
    </a:accent3>
    <a:accent4>
      <a:srgbClr val="7BB8E1"/>
    </a:accent4>
    <a:accent5>
      <a:srgbClr val="9FCBE9"/>
    </a:accent5>
    <a:accent6>
      <a:srgbClr val="C6E0F2"/>
    </a:accent6>
    <a:hlink>
      <a:srgbClr val="1F608B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F608B"/>
    </a:accent1>
    <a:accent2>
      <a:srgbClr val="2980B9"/>
    </a:accent2>
    <a:accent3>
      <a:srgbClr val="4098D4"/>
    </a:accent3>
    <a:accent4>
      <a:srgbClr val="7BB8E1"/>
    </a:accent4>
    <a:accent5>
      <a:srgbClr val="9FCBE9"/>
    </a:accent5>
    <a:accent6>
      <a:srgbClr val="C6E0F2"/>
    </a:accent6>
    <a:hlink>
      <a:srgbClr val="1F608B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F608B"/>
    </a:accent1>
    <a:accent2>
      <a:srgbClr val="2980B9"/>
    </a:accent2>
    <a:accent3>
      <a:srgbClr val="4098D4"/>
    </a:accent3>
    <a:accent4>
      <a:srgbClr val="7BB8E1"/>
    </a:accent4>
    <a:accent5>
      <a:srgbClr val="9FCBE9"/>
    </a:accent5>
    <a:accent6>
      <a:srgbClr val="C6E0F2"/>
    </a:accent6>
    <a:hlink>
      <a:srgbClr val="1F608B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F608B"/>
    </a:accent1>
    <a:accent2>
      <a:srgbClr val="2980B9"/>
    </a:accent2>
    <a:accent3>
      <a:srgbClr val="4098D4"/>
    </a:accent3>
    <a:accent4>
      <a:srgbClr val="7BB8E1"/>
    </a:accent4>
    <a:accent5>
      <a:srgbClr val="9FCBE9"/>
    </a:accent5>
    <a:accent6>
      <a:srgbClr val="C6E0F2"/>
    </a:accent6>
    <a:hlink>
      <a:srgbClr val="1F608B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F608B"/>
    </a:accent1>
    <a:accent2>
      <a:srgbClr val="2980B9"/>
    </a:accent2>
    <a:accent3>
      <a:srgbClr val="4098D4"/>
    </a:accent3>
    <a:accent4>
      <a:srgbClr val="7BB8E1"/>
    </a:accent4>
    <a:accent5>
      <a:srgbClr val="9FCBE9"/>
    </a:accent5>
    <a:accent6>
      <a:srgbClr val="C6E0F2"/>
    </a:accent6>
    <a:hlink>
      <a:srgbClr val="1F608B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F608B"/>
    </a:accent1>
    <a:accent2>
      <a:srgbClr val="2980B9"/>
    </a:accent2>
    <a:accent3>
      <a:srgbClr val="4098D4"/>
    </a:accent3>
    <a:accent4>
      <a:srgbClr val="7BB8E1"/>
    </a:accent4>
    <a:accent5>
      <a:srgbClr val="9FCBE9"/>
    </a:accent5>
    <a:accent6>
      <a:srgbClr val="C6E0F2"/>
    </a:accent6>
    <a:hlink>
      <a:srgbClr val="1F608B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F608B"/>
    </a:accent1>
    <a:accent2>
      <a:srgbClr val="2980B9"/>
    </a:accent2>
    <a:accent3>
      <a:srgbClr val="4098D4"/>
    </a:accent3>
    <a:accent4>
      <a:srgbClr val="7BB8E1"/>
    </a:accent4>
    <a:accent5>
      <a:srgbClr val="9FCBE9"/>
    </a:accent5>
    <a:accent6>
      <a:srgbClr val="C6E0F2"/>
    </a:accent6>
    <a:hlink>
      <a:srgbClr val="1F608B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F608B"/>
    </a:accent1>
    <a:accent2>
      <a:srgbClr val="2980B9"/>
    </a:accent2>
    <a:accent3>
      <a:srgbClr val="4098D4"/>
    </a:accent3>
    <a:accent4>
      <a:srgbClr val="7BB8E1"/>
    </a:accent4>
    <a:accent5>
      <a:srgbClr val="9FCBE9"/>
    </a:accent5>
    <a:accent6>
      <a:srgbClr val="C6E0F2"/>
    </a:accent6>
    <a:hlink>
      <a:srgbClr val="1F608B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F608B"/>
    </a:accent1>
    <a:accent2>
      <a:srgbClr val="2980B9"/>
    </a:accent2>
    <a:accent3>
      <a:srgbClr val="4098D4"/>
    </a:accent3>
    <a:accent4>
      <a:srgbClr val="7BB8E1"/>
    </a:accent4>
    <a:accent5>
      <a:srgbClr val="9FCBE9"/>
    </a:accent5>
    <a:accent6>
      <a:srgbClr val="C6E0F2"/>
    </a:accent6>
    <a:hlink>
      <a:srgbClr val="1F608B"/>
    </a:hlink>
    <a:folHlink>
      <a:srgbClr val="BFBFBF"/>
    </a:folHlink>
  </a:clrScheme>
</a:themeOverride>
</file>

<file path=ppt/theme/themeOverride2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F608B"/>
    </a:accent1>
    <a:accent2>
      <a:srgbClr val="2980B9"/>
    </a:accent2>
    <a:accent3>
      <a:srgbClr val="4098D4"/>
    </a:accent3>
    <a:accent4>
      <a:srgbClr val="7BB8E1"/>
    </a:accent4>
    <a:accent5>
      <a:srgbClr val="9FCBE9"/>
    </a:accent5>
    <a:accent6>
      <a:srgbClr val="C6E0F2"/>
    </a:accent6>
    <a:hlink>
      <a:srgbClr val="1F608B"/>
    </a:hlink>
    <a:folHlink>
      <a:srgbClr val="BFBFBF"/>
    </a:folHlink>
  </a:clrScheme>
</a:themeOverride>
</file>

<file path=ppt/theme/themeOverride2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F608B"/>
    </a:accent1>
    <a:accent2>
      <a:srgbClr val="2980B9"/>
    </a:accent2>
    <a:accent3>
      <a:srgbClr val="4098D4"/>
    </a:accent3>
    <a:accent4>
      <a:srgbClr val="7BB8E1"/>
    </a:accent4>
    <a:accent5>
      <a:srgbClr val="9FCBE9"/>
    </a:accent5>
    <a:accent6>
      <a:srgbClr val="C6E0F2"/>
    </a:accent6>
    <a:hlink>
      <a:srgbClr val="1F608B"/>
    </a:hlink>
    <a:folHlink>
      <a:srgbClr val="BFBFBF"/>
    </a:folHlink>
  </a:clrScheme>
</a:themeOverride>
</file>

<file path=ppt/theme/themeOverride2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F608B"/>
    </a:accent1>
    <a:accent2>
      <a:srgbClr val="2980B9"/>
    </a:accent2>
    <a:accent3>
      <a:srgbClr val="4098D4"/>
    </a:accent3>
    <a:accent4>
      <a:srgbClr val="7BB8E1"/>
    </a:accent4>
    <a:accent5>
      <a:srgbClr val="9FCBE9"/>
    </a:accent5>
    <a:accent6>
      <a:srgbClr val="C6E0F2"/>
    </a:accent6>
    <a:hlink>
      <a:srgbClr val="1F608B"/>
    </a:hlink>
    <a:folHlink>
      <a:srgbClr val="BFBFBF"/>
    </a:folHlink>
  </a:clrScheme>
</a:themeOverride>
</file>

<file path=ppt/theme/themeOverride2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F608B"/>
    </a:accent1>
    <a:accent2>
      <a:srgbClr val="2980B9"/>
    </a:accent2>
    <a:accent3>
      <a:srgbClr val="4098D4"/>
    </a:accent3>
    <a:accent4>
      <a:srgbClr val="7BB8E1"/>
    </a:accent4>
    <a:accent5>
      <a:srgbClr val="9FCBE9"/>
    </a:accent5>
    <a:accent6>
      <a:srgbClr val="C6E0F2"/>
    </a:accent6>
    <a:hlink>
      <a:srgbClr val="1F608B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F608B"/>
    </a:accent1>
    <a:accent2>
      <a:srgbClr val="2980B9"/>
    </a:accent2>
    <a:accent3>
      <a:srgbClr val="4098D4"/>
    </a:accent3>
    <a:accent4>
      <a:srgbClr val="7BB8E1"/>
    </a:accent4>
    <a:accent5>
      <a:srgbClr val="9FCBE9"/>
    </a:accent5>
    <a:accent6>
      <a:srgbClr val="C6E0F2"/>
    </a:accent6>
    <a:hlink>
      <a:srgbClr val="1F608B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F608B"/>
    </a:accent1>
    <a:accent2>
      <a:srgbClr val="2980B9"/>
    </a:accent2>
    <a:accent3>
      <a:srgbClr val="4098D4"/>
    </a:accent3>
    <a:accent4>
      <a:srgbClr val="7BB8E1"/>
    </a:accent4>
    <a:accent5>
      <a:srgbClr val="9FCBE9"/>
    </a:accent5>
    <a:accent6>
      <a:srgbClr val="C6E0F2"/>
    </a:accent6>
    <a:hlink>
      <a:srgbClr val="1F608B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F608B"/>
    </a:accent1>
    <a:accent2>
      <a:srgbClr val="2980B9"/>
    </a:accent2>
    <a:accent3>
      <a:srgbClr val="4098D4"/>
    </a:accent3>
    <a:accent4>
      <a:srgbClr val="7BB8E1"/>
    </a:accent4>
    <a:accent5>
      <a:srgbClr val="9FCBE9"/>
    </a:accent5>
    <a:accent6>
      <a:srgbClr val="C6E0F2"/>
    </a:accent6>
    <a:hlink>
      <a:srgbClr val="1F608B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F608B"/>
    </a:accent1>
    <a:accent2>
      <a:srgbClr val="2980B9"/>
    </a:accent2>
    <a:accent3>
      <a:srgbClr val="4098D4"/>
    </a:accent3>
    <a:accent4>
      <a:srgbClr val="7BB8E1"/>
    </a:accent4>
    <a:accent5>
      <a:srgbClr val="9FCBE9"/>
    </a:accent5>
    <a:accent6>
      <a:srgbClr val="C6E0F2"/>
    </a:accent6>
    <a:hlink>
      <a:srgbClr val="1F608B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F608B"/>
    </a:accent1>
    <a:accent2>
      <a:srgbClr val="2980B9"/>
    </a:accent2>
    <a:accent3>
      <a:srgbClr val="4098D4"/>
    </a:accent3>
    <a:accent4>
      <a:srgbClr val="7BB8E1"/>
    </a:accent4>
    <a:accent5>
      <a:srgbClr val="9FCBE9"/>
    </a:accent5>
    <a:accent6>
      <a:srgbClr val="C6E0F2"/>
    </a:accent6>
    <a:hlink>
      <a:srgbClr val="1F608B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F608B"/>
    </a:accent1>
    <a:accent2>
      <a:srgbClr val="2980B9"/>
    </a:accent2>
    <a:accent3>
      <a:srgbClr val="4098D4"/>
    </a:accent3>
    <a:accent4>
      <a:srgbClr val="7BB8E1"/>
    </a:accent4>
    <a:accent5>
      <a:srgbClr val="9FCBE9"/>
    </a:accent5>
    <a:accent6>
      <a:srgbClr val="C6E0F2"/>
    </a:accent6>
    <a:hlink>
      <a:srgbClr val="1F608B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F608B"/>
    </a:accent1>
    <a:accent2>
      <a:srgbClr val="2980B9"/>
    </a:accent2>
    <a:accent3>
      <a:srgbClr val="4098D4"/>
    </a:accent3>
    <a:accent4>
      <a:srgbClr val="7BB8E1"/>
    </a:accent4>
    <a:accent5>
      <a:srgbClr val="9FCBE9"/>
    </a:accent5>
    <a:accent6>
      <a:srgbClr val="C6E0F2"/>
    </a:accent6>
    <a:hlink>
      <a:srgbClr val="1F608B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4158</Words>
  <Application>WPS 演示</Application>
  <PresentationFormat>宽屏</PresentationFormat>
  <Paragraphs>533</Paragraphs>
  <Slides>29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6" baseType="lpstr">
      <vt:lpstr>Arial</vt:lpstr>
      <vt:lpstr>宋体</vt:lpstr>
      <vt:lpstr>Wingdings</vt:lpstr>
      <vt:lpstr>微软雅黑</vt:lpstr>
      <vt:lpstr>华文行楷</vt:lpstr>
      <vt:lpstr>华文细黑</vt:lpstr>
      <vt:lpstr>Arial Narrow</vt:lpstr>
      <vt:lpstr>黑体</vt:lpstr>
      <vt:lpstr>微软雅黑 Light</vt:lpstr>
      <vt:lpstr>Arial Unicode MS</vt:lpstr>
      <vt:lpstr>锐字工房云字库细圆GBK</vt:lpstr>
      <vt:lpstr>Segoe Print</vt:lpstr>
      <vt:lpstr>等线</vt:lpstr>
      <vt:lpstr>DFPShaoNvW5-GB</vt:lpstr>
      <vt:lpstr>楷体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大考拉</cp:lastModifiedBy>
  <cp:revision>58</cp:revision>
  <dcterms:created xsi:type="dcterms:W3CDTF">2017-07-24T17:10:00Z</dcterms:created>
  <dcterms:modified xsi:type="dcterms:W3CDTF">2024-11-29T00:01:43Z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09584BF1677A471BA8708115A565EEDC_13</vt:lpwstr>
  </property>
  <property fmtid="{D5CDD505-2E9C-101B-9397-08002B2CF9AE}" pid="3" name="KSOProductBuildVer">
    <vt:lpwstr>2052-12.1.0.18276</vt:lpwstr>
  </property>
</Properties>
</file>